
<file path=[Content_Types].xml><?xml version="1.0" encoding="utf-8"?>
<Types xmlns="http://schemas.openxmlformats.org/package/2006/content-types">
  <Default Extension="xml" ContentType="application/xml"/>
  <Default Extension="mp3" ContentType="audi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5" r:id="rId29"/>
    <p:sldId id="286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6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036A-2B3F-C340-B03D-80FF46C030A1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624C-0683-9246-AC75-16AE1AE6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2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036A-2B3F-C340-B03D-80FF46C030A1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624C-0683-9246-AC75-16AE1AE6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2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036A-2B3F-C340-B03D-80FF46C030A1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624C-0683-9246-AC75-16AE1AE6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2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036A-2B3F-C340-B03D-80FF46C030A1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624C-0683-9246-AC75-16AE1AE6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8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036A-2B3F-C340-B03D-80FF46C030A1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624C-0683-9246-AC75-16AE1AE6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7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036A-2B3F-C340-B03D-80FF46C030A1}" type="datetimeFigureOut">
              <a:rPr lang="en-US" smtClean="0"/>
              <a:t>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624C-0683-9246-AC75-16AE1AE6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3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036A-2B3F-C340-B03D-80FF46C030A1}" type="datetimeFigureOut">
              <a:rPr lang="en-US" smtClean="0"/>
              <a:t>2/5/14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624C-0683-9246-AC75-16AE1AE6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0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036A-2B3F-C340-B03D-80FF46C030A1}" type="datetimeFigureOut">
              <a:rPr lang="en-US" smtClean="0"/>
              <a:t>2/5/14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624C-0683-9246-AC75-16AE1AE6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7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036A-2B3F-C340-B03D-80FF46C030A1}" type="datetimeFigureOut">
              <a:rPr lang="en-US" smtClean="0"/>
              <a:t>2/5/14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624C-0683-9246-AC75-16AE1AE6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3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036A-2B3F-C340-B03D-80FF46C030A1}" type="datetimeFigureOut">
              <a:rPr lang="en-US" smtClean="0"/>
              <a:t>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624C-0683-9246-AC75-16AE1AE6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9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036A-2B3F-C340-B03D-80FF46C030A1}" type="datetimeFigureOut">
              <a:rPr lang="en-US" smtClean="0"/>
              <a:t>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624C-0683-9246-AC75-16AE1AE6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8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3036A-2B3F-C340-B03D-80FF46C030A1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2624C-0683-9246-AC75-16AE1AE6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4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5" Type="http://schemas.openxmlformats.org/officeDocument/2006/relationships/image" Target="../media/image2.png"/><Relationship Id="rId1" Type="http://schemas.microsoft.com/office/2007/relationships/media" Target="../media/media10.mp3"/><Relationship Id="rId2" Type="http://schemas.openxmlformats.org/officeDocument/2006/relationships/audio" Target="../media/media10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1" Type="http://schemas.microsoft.com/office/2007/relationships/media" Target="../media/media11.mp3"/><Relationship Id="rId2" Type="http://schemas.openxmlformats.org/officeDocument/2006/relationships/audio" Target="../media/media11.mp3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0.mp3"/><Relationship Id="rId4" Type="http://schemas.openxmlformats.org/officeDocument/2006/relationships/audio" Target="../media/media10.mp3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7" Type="http://schemas.openxmlformats.org/officeDocument/2006/relationships/image" Target="../media/image2.png"/><Relationship Id="rId1" Type="http://schemas.microsoft.com/office/2007/relationships/media" Target="../media/media12.mp3"/><Relationship Id="rId2" Type="http://schemas.openxmlformats.org/officeDocument/2006/relationships/audio" Target="../media/media12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5" Type="http://schemas.openxmlformats.org/officeDocument/2006/relationships/image" Target="../media/image2.png"/><Relationship Id="rId1" Type="http://schemas.microsoft.com/office/2007/relationships/media" Target="../media/media13.mp3"/><Relationship Id="rId2" Type="http://schemas.openxmlformats.org/officeDocument/2006/relationships/audio" Target="../media/media13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1" Type="http://schemas.microsoft.com/office/2007/relationships/media" Target="../media/media14.mp3"/><Relationship Id="rId2" Type="http://schemas.openxmlformats.org/officeDocument/2006/relationships/audio" Target="../media/media14.mp3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6.mp3"/><Relationship Id="rId4" Type="http://schemas.openxmlformats.org/officeDocument/2006/relationships/audio" Target="../media/media16.mp3"/><Relationship Id="rId5" Type="http://schemas.microsoft.com/office/2007/relationships/media" Target="../media/media12.mp3"/><Relationship Id="rId6" Type="http://schemas.openxmlformats.org/officeDocument/2006/relationships/audio" Target="../media/media12.mp3"/><Relationship Id="rId7" Type="http://schemas.microsoft.com/office/2007/relationships/media" Target="../media/media10.mp3"/><Relationship Id="rId8" Type="http://schemas.openxmlformats.org/officeDocument/2006/relationships/audio" Target="../media/media10.mp3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11" Type="http://schemas.openxmlformats.org/officeDocument/2006/relationships/image" Target="../media/image2.png"/><Relationship Id="rId1" Type="http://schemas.microsoft.com/office/2007/relationships/media" Target="../media/media15.mp3"/><Relationship Id="rId2" Type="http://schemas.openxmlformats.org/officeDocument/2006/relationships/audio" Target="../media/media15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5" Type="http://schemas.openxmlformats.org/officeDocument/2006/relationships/image" Target="../media/image2.png"/><Relationship Id="rId1" Type="http://schemas.microsoft.com/office/2007/relationships/media" Target="../media/media17.mp3"/><Relationship Id="rId2" Type="http://schemas.openxmlformats.org/officeDocument/2006/relationships/audio" Target="../media/media17.mp3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2.mp3"/><Relationship Id="rId4" Type="http://schemas.openxmlformats.org/officeDocument/2006/relationships/audio" Target="../media/media12.mp3"/><Relationship Id="rId5" Type="http://schemas.microsoft.com/office/2007/relationships/media" Target="../media/media10.mp3"/><Relationship Id="rId6" Type="http://schemas.openxmlformats.org/officeDocument/2006/relationships/audio" Target="../media/media10.mp3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18.png"/><Relationship Id="rId9" Type="http://schemas.openxmlformats.org/officeDocument/2006/relationships/image" Target="../media/image2.png"/><Relationship Id="rId1" Type="http://schemas.microsoft.com/office/2007/relationships/media" Target="../media/media18.mp3"/><Relationship Id="rId2" Type="http://schemas.openxmlformats.org/officeDocument/2006/relationships/audio" Target="../media/media18.mp3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.png"/><Relationship Id="rId1" Type="http://schemas.microsoft.com/office/2007/relationships/media" Target="../media/media19.mp3"/><Relationship Id="rId2" Type="http://schemas.openxmlformats.org/officeDocument/2006/relationships/audio" Target="../media/media19.mp3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18.mp3"/><Relationship Id="rId4" Type="http://schemas.openxmlformats.org/officeDocument/2006/relationships/audio" Target="../media/media18.mp3"/><Relationship Id="rId5" Type="http://schemas.microsoft.com/office/2007/relationships/media" Target="../media/media12.mp3"/><Relationship Id="rId6" Type="http://schemas.openxmlformats.org/officeDocument/2006/relationships/audio" Target="../media/media12.mp3"/><Relationship Id="rId7" Type="http://schemas.microsoft.com/office/2007/relationships/media" Target="../media/media10.mp3"/><Relationship Id="rId8" Type="http://schemas.openxmlformats.org/officeDocument/2006/relationships/audio" Target="../media/media10.mp3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11" Type="http://schemas.openxmlformats.org/officeDocument/2006/relationships/image" Target="../media/image2.png"/><Relationship Id="rId1" Type="http://schemas.microsoft.com/office/2007/relationships/media" Target="../media/media20.mp3"/><Relationship Id="rId2" Type="http://schemas.openxmlformats.org/officeDocument/2006/relationships/audio" Target="../media/media20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5" Type="http://schemas.openxmlformats.org/officeDocument/2006/relationships/image" Target="../media/image2.png"/><Relationship Id="rId1" Type="http://schemas.microsoft.com/office/2007/relationships/media" Target="../media/media21.mp3"/><Relationship Id="rId2" Type="http://schemas.openxmlformats.org/officeDocument/2006/relationships/audio" Target="../media/media21.mp3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5" Type="http://schemas.openxmlformats.org/officeDocument/2006/relationships/image" Target="../media/image2.png"/><Relationship Id="rId1" Type="http://schemas.microsoft.com/office/2007/relationships/media" Target="../media/media22.mp3"/><Relationship Id="rId2" Type="http://schemas.openxmlformats.org/officeDocument/2006/relationships/audio" Target="../media/media22.mp3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12.mp3"/><Relationship Id="rId4" Type="http://schemas.openxmlformats.org/officeDocument/2006/relationships/audio" Target="../media/media12.mp3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7" Type="http://schemas.openxmlformats.org/officeDocument/2006/relationships/image" Target="../media/image2.png"/><Relationship Id="rId1" Type="http://schemas.microsoft.com/office/2007/relationships/media" Target="../media/media18.mp3"/><Relationship Id="rId2" Type="http://schemas.openxmlformats.org/officeDocument/2006/relationships/audio" Target="../media/media18.mp3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5" Type="http://schemas.openxmlformats.org/officeDocument/2006/relationships/image" Target="../media/image2.png"/><Relationship Id="rId1" Type="http://schemas.microsoft.com/office/2007/relationships/media" Target="../media/media10.mp3"/><Relationship Id="rId2" Type="http://schemas.openxmlformats.org/officeDocument/2006/relationships/audio" Target="../media/media10.mp3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5" Type="http://schemas.openxmlformats.org/officeDocument/2006/relationships/image" Target="../media/image2.png"/><Relationship Id="rId1" Type="http://schemas.microsoft.com/office/2007/relationships/media" Target="../media/media23.mp3"/><Relationship Id="rId2" Type="http://schemas.openxmlformats.org/officeDocument/2006/relationships/audio" Target="../media/media23.mp3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5" Type="http://schemas.openxmlformats.org/officeDocument/2006/relationships/image" Target="../media/image2.png"/><Relationship Id="rId1" Type="http://schemas.microsoft.com/office/2007/relationships/media" Target="../media/media24.mp3"/><Relationship Id="rId2" Type="http://schemas.openxmlformats.org/officeDocument/2006/relationships/audio" Target="../media/media24.mp3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5" Type="http://schemas.openxmlformats.org/officeDocument/2006/relationships/image" Target="../media/image2.png"/><Relationship Id="rId1" Type="http://schemas.microsoft.com/office/2007/relationships/media" Target="../media/media25.mp3"/><Relationship Id="rId2" Type="http://schemas.openxmlformats.org/officeDocument/2006/relationships/audio" Target="../media/media25.mp3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5" Type="http://schemas.openxmlformats.org/officeDocument/2006/relationships/image" Target="../media/image2.png"/><Relationship Id="rId1" Type="http://schemas.microsoft.com/office/2007/relationships/media" Target="../media/media26.mp3"/><Relationship Id="rId2" Type="http://schemas.openxmlformats.org/officeDocument/2006/relationships/audio" Target="../media/media26.mp3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5" Type="http://schemas.openxmlformats.org/officeDocument/2006/relationships/image" Target="../media/image2.png"/><Relationship Id="rId1" Type="http://schemas.microsoft.com/office/2007/relationships/media" Target="../media/media27.mp3"/><Relationship Id="rId2" Type="http://schemas.openxmlformats.org/officeDocument/2006/relationships/audio" Target="../media/media27.mp3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5" Type="http://schemas.openxmlformats.org/officeDocument/2006/relationships/image" Target="../media/image2.png"/><Relationship Id="rId1" Type="http://schemas.microsoft.com/office/2007/relationships/media" Target="../media/media28.mp3"/><Relationship Id="rId2" Type="http://schemas.openxmlformats.org/officeDocument/2006/relationships/audio" Target="../media/media28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5" Type="http://schemas.openxmlformats.org/officeDocument/2006/relationships/image" Target="../media/image2.png"/><Relationship Id="rId1" Type="http://schemas.microsoft.com/office/2007/relationships/media" Target="../media/media29.mp3"/><Relationship Id="rId2" Type="http://schemas.openxmlformats.org/officeDocument/2006/relationships/audio" Target="../media/media29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1" Type="http://schemas.microsoft.com/office/2007/relationships/media" Target="../media/media9.mp3"/><Relationship Id="rId2" Type="http://schemas.openxmlformats.org/officeDocument/2006/relationships/audio" Target="../media/media9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1-05 at 12.14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24875" cy="6858000"/>
          </a:xfrm>
          <a:prstGeom prst="rect">
            <a:avLst/>
          </a:prstGeom>
        </p:spPr>
      </p:pic>
      <p:pic>
        <p:nvPicPr>
          <p:cNvPr id="2" name="pg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2960" y="2209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1-05 at 12.37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92549" cy="6858000"/>
          </a:xfrm>
          <a:prstGeom prst="rect">
            <a:avLst/>
          </a:prstGeom>
        </p:spPr>
      </p:pic>
      <p:pic>
        <p:nvPicPr>
          <p:cNvPr id="2" name="pg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8893" y="32107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9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1-05 at 12.32.4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9" y="0"/>
            <a:ext cx="8442434" cy="6858000"/>
          </a:xfrm>
          <a:prstGeom prst="rect">
            <a:avLst/>
          </a:prstGeom>
        </p:spPr>
      </p:pic>
      <p:pic>
        <p:nvPicPr>
          <p:cNvPr id="2" name="pg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158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17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1-05 at 12.38.3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54578" cy="6858000"/>
          </a:xfrm>
          <a:prstGeom prst="rect">
            <a:avLst/>
          </a:prstGeom>
        </p:spPr>
      </p:pic>
      <p:pic>
        <p:nvPicPr>
          <p:cNvPr id="2" name="mitte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6769" y="2364044"/>
            <a:ext cx="812800" cy="812800"/>
          </a:xfrm>
          <a:prstGeom prst="rect">
            <a:avLst/>
          </a:prstGeom>
        </p:spPr>
      </p:pic>
      <p:pic>
        <p:nvPicPr>
          <p:cNvPr id="3" name="pg10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6769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7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6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9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1-05 at 12.39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54702" cy="6858000"/>
          </a:xfrm>
          <a:prstGeom prst="rect">
            <a:avLst/>
          </a:prstGeom>
        </p:spPr>
      </p:pic>
      <p:pic>
        <p:nvPicPr>
          <p:cNvPr id="2" name="pg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209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5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1-05 at 12.40.2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1" y="0"/>
            <a:ext cx="8512969" cy="6858000"/>
          </a:xfrm>
          <a:prstGeom prst="rect">
            <a:avLst/>
          </a:prstGeom>
        </p:spPr>
      </p:pic>
      <p:pic>
        <p:nvPicPr>
          <p:cNvPr id="2" name="pg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8381" y="2209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4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1-05 at 12.41.26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29351" cy="6858000"/>
          </a:xfrm>
          <a:prstGeom prst="rect">
            <a:avLst/>
          </a:prstGeom>
        </p:spPr>
      </p:pic>
      <p:pic>
        <p:nvPicPr>
          <p:cNvPr id="2" name="jea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5414" y="1517329"/>
            <a:ext cx="812800" cy="812800"/>
          </a:xfrm>
          <a:prstGeom prst="rect">
            <a:avLst/>
          </a:prstGeom>
        </p:spPr>
      </p:pic>
      <p:pic>
        <p:nvPicPr>
          <p:cNvPr id="3" name="sweater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5414" y="2771722"/>
            <a:ext cx="812800" cy="812800"/>
          </a:xfrm>
          <a:prstGeom prst="rect">
            <a:avLst/>
          </a:prstGeom>
        </p:spPr>
      </p:pic>
      <p:pic>
        <p:nvPicPr>
          <p:cNvPr id="5" name="mittens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5414" y="3584522"/>
            <a:ext cx="812800" cy="812800"/>
          </a:xfrm>
          <a:prstGeom prst="rect">
            <a:avLst/>
          </a:prstGeom>
        </p:spPr>
      </p:pic>
      <p:pic>
        <p:nvPicPr>
          <p:cNvPr id="6" name="pg10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5414" y="46533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6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81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349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9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1-05 at 12.42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24875" cy="6858000"/>
          </a:xfrm>
          <a:prstGeom prst="rect">
            <a:avLst/>
          </a:prstGeom>
        </p:spPr>
      </p:pic>
      <p:pic>
        <p:nvPicPr>
          <p:cNvPr id="2" name="pg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2960" y="2209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1-05 at 12.43.47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27774" cy="6858000"/>
          </a:xfrm>
          <a:prstGeom prst="rect">
            <a:avLst/>
          </a:prstGeom>
        </p:spPr>
      </p:pic>
      <p:pic>
        <p:nvPicPr>
          <p:cNvPr id="2" name="pg17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9150" y="937172"/>
            <a:ext cx="812800" cy="812800"/>
          </a:xfrm>
          <a:prstGeom prst="rect">
            <a:avLst/>
          </a:prstGeom>
        </p:spPr>
      </p:pic>
      <p:pic>
        <p:nvPicPr>
          <p:cNvPr id="3" name="mitten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0249" y="2209800"/>
            <a:ext cx="812800" cy="812800"/>
          </a:xfrm>
          <a:prstGeom prst="rect">
            <a:avLst/>
          </a:prstGeom>
        </p:spPr>
      </p:pic>
      <p:pic>
        <p:nvPicPr>
          <p:cNvPr id="5" name="pg10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0249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1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98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75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9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1-05 at 12.45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60676" cy="6858000"/>
          </a:xfrm>
          <a:prstGeom prst="rect">
            <a:avLst/>
          </a:prstGeom>
        </p:spPr>
      </p:pic>
      <p:pic>
        <p:nvPicPr>
          <p:cNvPr id="2" name="pg1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8381" y="2209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4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1-05 at 12.50.56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0"/>
            <a:ext cx="8572500" cy="6858000"/>
          </a:xfrm>
          <a:prstGeom prst="rect">
            <a:avLst/>
          </a:prstGeom>
        </p:spPr>
      </p:pic>
      <p:pic>
        <p:nvPicPr>
          <p:cNvPr id="2" name="long underwea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1500" y="1031251"/>
            <a:ext cx="812800" cy="812800"/>
          </a:xfrm>
          <a:prstGeom prst="rect">
            <a:avLst/>
          </a:prstGeom>
        </p:spPr>
      </p:pic>
      <p:pic>
        <p:nvPicPr>
          <p:cNvPr id="3" name="pg17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1500" y="2348364"/>
            <a:ext cx="812800" cy="812800"/>
          </a:xfrm>
          <a:prstGeom prst="rect">
            <a:avLst/>
          </a:prstGeom>
        </p:spPr>
      </p:pic>
      <p:pic>
        <p:nvPicPr>
          <p:cNvPr id="5" name="mittens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1500" y="3429000"/>
            <a:ext cx="812800" cy="812800"/>
          </a:xfrm>
          <a:prstGeom prst="rect">
            <a:avLst/>
          </a:prstGeom>
        </p:spPr>
      </p:pic>
      <p:pic>
        <p:nvPicPr>
          <p:cNvPr id="6" name="pg10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1500" y="424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55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9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5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226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9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1-05 at 12.14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0"/>
            <a:ext cx="8477250" cy="6858000"/>
          </a:xfrm>
          <a:prstGeom prst="rect">
            <a:avLst/>
          </a:prstGeom>
        </p:spPr>
      </p:pic>
      <p:pic>
        <p:nvPicPr>
          <p:cNvPr id="2" name="pg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0350" y="2209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3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1-05 at 12.52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72" y="0"/>
            <a:ext cx="8620125" cy="6858000"/>
          </a:xfrm>
          <a:prstGeom prst="rect">
            <a:avLst/>
          </a:prstGeom>
        </p:spPr>
      </p:pic>
      <p:pic>
        <p:nvPicPr>
          <p:cNvPr id="2" name="pg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4058" y="2616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55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1-05 at 12.53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7409" cy="6858000"/>
          </a:xfrm>
          <a:prstGeom prst="rect">
            <a:avLst/>
          </a:prstGeom>
        </p:spPr>
      </p:pic>
      <p:pic>
        <p:nvPicPr>
          <p:cNvPr id="2" name="pg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4645" y="285012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76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1-05 at 12.54.2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50" y="0"/>
            <a:ext cx="8545757" cy="6858000"/>
          </a:xfrm>
          <a:prstGeom prst="rect">
            <a:avLst/>
          </a:prstGeom>
        </p:spPr>
      </p:pic>
      <p:pic>
        <p:nvPicPr>
          <p:cNvPr id="2" name="pg17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8050" y="1877966"/>
            <a:ext cx="812800" cy="812800"/>
          </a:xfrm>
          <a:prstGeom prst="rect">
            <a:avLst/>
          </a:prstGeom>
        </p:spPr>
      </p:pic>
      <p:pic>
        <p:nvPicPr>
          <p:cNvPr id="3" name="mitten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5671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89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98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1-05 at 12.55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5482" cy="6858000"/>
          </a:xfrm>
          <a:prstGeom prst="rect">
            <a:avLst/>
          </a:prstGeom>
        </p:spPr>
      </p:pic>
      <p:pic>
        <p:nvPicPr>
          <p:cNvPr id="2" name="pg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0249" y="19877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1-05 at 12.56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0" y="0"/>
            <a:ext cx="8572500" cy="6858000"/>
          </a:xfrm>
          <a:prstGeom prst="rect">
            <a:avLst/>
          </a:prstGeom>
        </p:spPr>
      </p:pic>
      <p:pic>
        <p:nvPicPr>
          <p:cNvPr id="2" name="pg2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8199" y="2209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12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1-05 at 12.58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0"/>
            <a:ext cx="8620125" cy="6858000"/>
          </a:xfrm>
          <a:prstGeom prst="rect">
            <a:avLst/>
          </a:prstGeom>
        </p:spPr>
      </p:pic>
      <p:pic>
        <p:nvPicPr>
          <p:cNvPr id="2" name="pg2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875" y="24267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1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1-05 at 1.00.4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9" y="0"/>
            <a:ext cx="8527774" cy="6858000"/>
          </a:xfrm>
          <a:prstGeom prst="rect">
            <a:avLst/>
          </a:prstGeom>
        </p:spPr>
      </p:pic>
      <p:pic>
        <p:nvPicPr>
          <p:cNvPr id="2" name="pg2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9480" y="2616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0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1-05 at 1.06.4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66083" cy="6858000"/>
          </a:xfrm>
          <a:prstGeom prst="rect">
            <a:avLst/>
          </a:prstGeom>
        </p:spPr>
      </p:pic>
      <p:pic>
        <p:nvPicPr>
          <p:cNvPr id="2" name="pg2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2960" y="13448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1-05 at 2.16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97229" cy="6858000"/>
          </a:xfrm>
          <a:prstGeom prst="rect">
            <a:avLst/>
          </a:prstGeom>
        </p:spPr>
      </p:pic>
      <p:pic>
        <p:nvPicPr>
          <p:cNvPr id="2" name="pg2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1605" y="18152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14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1-05 at 2.17.3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2" y="0"/>
            <a:ext cx="8639735" cy="6858000"/>
          </a:xfrm>
          <a:prstGeom prst="rect">
            <a:avLst/>
          </a:prstGeom>
        </p:spPr>
      </p:pic>
      <p:pic>
        <p:nvPicPr>
          <p:cNvPr id="2" name="pg2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579" y="27874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74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1-05 at 12.15.5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42631" cy="6858000"/>
          </a:xfrm>
          <a:prstGeom prst="rect">
            <a:avLst/>
          </a:prstGeom>
        </p:spPr>
      </p:pic>
      <p:pic>
        <p:nvPicPr>
          <p:cNvPr id="2" name="pg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0762" y="277172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26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1-05 at 2.15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26702" cy="6858000"/>
          </a:xfrm>
          <a:prstGeom prst="rect">
            <a:avLst/>
          </a:prstGeom>
        </p:spPr>
      </p:pic>
      <p:pic>
        <p:nvPicPr>
          <p:cNvPr id="3" name="pg3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8637" y="14546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19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1-05 at 12.17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5" y="0"/>
            <a:ext cx="8501063" cy="6858000"/>
          </a:xfrm>
          <a:prstGeom prst="rect">
            <a:avLst/>
          </a:prstGeom>
        </p:spPr>
      </p:pic>
      <p:pic>
        <p:nvPicPr>
          <p:cNvPr id="2" name="pg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9993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3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1-05 at 12.22.5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21986" cy="6858000"/>
          </a:xfrm>
          <a:prstGeom prst="rect">
            <a:avLst/>
          </a:prstGeom>
        </p:spPr>
      </p:pic>
      <p:pic>
        <p:nvPicPr>
          <p:cNvPr id="2" name="pg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4894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0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1-05 at 12.36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56212" cy="6858000"/>
          </a:xfrm>
          <a:prstGeom prst="rect">
            <a:avLst/>
          </a:prstGeom>
        </p:spPr>
      </p:pic>
      <p:pic>
        <p:nvPicPr>
          <p:cNvPr id="2" name="pg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7282" y="28814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6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1-05 at 12.25.3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49380" cy="6858000"/>
          </a:xfrm>
          <a:prstGeom prst="rect">
            <a:avLst/>
          </a:prstGeom>
        </p:spPr>
      </p:pic>
      <p:pic>
        <p:nvPicPr>
          <p:cNvPr id="2" name="pg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2703" y="32891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8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01-05 at 12.37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42837" cy="6858000"/>
          </a:xfrm>
          <a:prstGeom prst="rect">
            <a:avLst/>
          </a:prstGeom>
        </p:spPr>
      </p:pic>
      <p:pic>
        <p:nvPicPr>
          <p:cNvPr id="2" name="pg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1604" y="31323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6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1-05 at 12.29.2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45757" cy="6858000"/>
          </a:xfrm>
          <a:prstGeom prst="rect">
            <a:avLst/>
          </a:prstGeom>
        </p:spPr>
      </p:pic>
      <p:pic>
        <p:nvPicPr>
          <p:cNvPr id="2" name="pg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7282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0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0</Words>
  <Application>Microsoft Macintosh PowerPoint</Application>
  <PresentationFormat>On-screen Show (4:3)</PresentationFormat>
  <Paragraphs>0</Paragraphs>
  <Slides>30</Slides>
  <Notes>0</Notes>
  <HiddenSlides>0</HiddenSlides>
  <MMClips>40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Reynolds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District Load</dc:creator>
  <cp:lastModifiedBy>District Load</cp:lastModifiedBy>
  <cp:revision>16</cp:revision>
  <dcterms:created xsi:type="dcterms:W3CDTF">2012-01-05T20:00:31Z</dcterms:created>
  <dcterms:modified xsi:type="dcterms:W3CDTF">2014-02-05T20:55:26Z</dcterms:modified>
</cp:coreProperties>
</file>