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73" r:id="rId8"/>
    <p:sldId id="270" r:id="rId9"/>
    <p:sldId id="272" r:id="rId10"/>
    <p:sldId id="271" r:id="rId11"/>
    <p:sldId id="264" r:id="rId12"/>
    <p:sldId id="269" r:id="rId13"/>
    <p:sldId id="268" r:id="rId14"/>
    <p:sldId id="267" r:id="rId15"/>
    <p:sldId id="266" r:id="rId16"/>
    <p:sldId id="265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8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E681-2D5A-E443-918E-B06F2F079F2D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7C43-FD93-1E41-B33F-8CA3A66DB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E681-2D5A-E443-918E-B06F2F079F2D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7C43-FD93-1E41-B33F-8CA3A66DB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E681-2D5A-E443-918E-B06F2F079F2D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7C43-FD93-1E41-B33F-8CA3A66DB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E681-2D5A-E443-918E-B06F2F079F2D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7C43-FD93-1E41-B33F-8CA3A66DB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E681-2D5A-E443-918E-B06F2F079F2D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7C43-FD93-1E41-B33F-8CA3A66DB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E681-2D5A-E443-918E-B06F2F079F2D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7C43-FD93-1E41-B33F-8CA3A66DB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E681-2D5A-E443-918E-B06F2F079F2D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7C43-FD93-1E41-B33F-8CA3A66DB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E681-2D5A-E443-918E-B06F2F079F2D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7C43-FD93-1E41-B33F-8CA3A66DB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E681-2D5A-E443-918E-B06F2F079F2D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7C43-FD93-1E41-B33F-8CA3A66DB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E681-2D5A-E443-918E-B06F2F079F2D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7C43-FD93-1E41-B33F-8CA3A66DB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E681-2D5A-E443-918E-B06F2F079F2D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7C43-FD93-1E41-B33F-8CA3A66DB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FE681-2D5A-E443-918E-B06F2F079F2D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B7C43-FD93-1E41-B33F-8CA3A66DB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20 at 10.16.5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50" y="272128"/>
            <a:ext cx="6267450" cy="5612205"/>
          </a:xfrm>
          <a:prstGeom prst="rect">
            <a:avLst/>
          </a:prstGeom>
        </p:spPr>
      </p:pic>
      <p:pic>
        <p:nvPicPr>
          <p:cNvPr id="3" name="Picture 2" descr="Screen shot 2012-01-04 at 8.49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56" y="5842000"/>
            <a:ext cx="2082800" cy="10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20 at 10.20.1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342952" cy="4543778"/>
          </a:xfrm>
          <a:prstGeom prst="rect">
            <a:avLst/>
          </a:prstGeom>
        </p:spPr>
      </p:pic>
      <p:pic>
        <p:nvPicPr>
          <p:cNvPr id="3" name="Picture 2" descr="Screen shot 2011-12-20 at 10.20.2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128" y="-1"/>
            <a:ext cx="4325650" cy="4543779"/>
          </a:xfrm>
          <a:prstGeom prst="rect">
            <a:avLst/>
          </a:prstGeom>
        </p:spPr>
      </p:pic>
      <p:pic>
        <p:nvPicPr>
          <p:cNvPr id="4" name="Picture 3" descr="Screen shot 2012-01-04 at 9.17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033" y="4502150"/>
            <a:ext cx="4546600" cy="191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20 at 10.20.3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45" y="0"/>
            <a:ext cx="4824362" cy="3949700"/>
          </a:xfrm>
          <a:prstGeom prst="rect">
            <a:avLst/>
          </a:prstGeom>
        </p:spPr>
      </p:pic>
      <p:pic>
        <p:nvPicPr>
          <p:cNvPr id="3" name="Picture 2" descr="Screen shot 2011-12-20 at 10.20.4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806" y="30141"/>
            <a:ext cx="3778358" cy="3919559"/>
          </a:xfrm>
          <a:prstGeom prst="rect">
            <a:avLst/>
          </a:prstGeom>
        </p:spPr>
      </p:pic>
      <p:pic>
        <p:nvPicPr>
          <p:cNvPr id="4" name="Picture 3" descr="Screen shot 2012-01-04 at 9.18.2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05" y="3949700"/>
            <a:ext cx="7531100" cy="290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20 at 10.21.3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747" y="0"/>
            <a:ext cx="4409364" cy="4625248"/>
          </a:xfrm>
          <a:prstGeom prst="rect">
            <a:avLst/>
          </a:prstGeom>
        </p:spPr>
      </p:pic>
      <p:pic>
        <p:nvPicPr>
          <p:cNvPr id="3" name="Picture 2" descr="Screen shot 2011-12-20 at 10.21.0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68" y="0"/>
            <a:ext cx="4251336" cy="4625248"/>
          </a:xfrm>
          <a:prstGeom prst="rect">
            <a:avLst/>
          </a:prstGeom>
        </p:spPr>
      </p:pic>
      <p:pic>
        <p:nvPicPr>
          <p:cNvPr id="4" name="Picture 3" descr="Screen shot 2012-01-04 at 9.20.2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7" y="4625248"/>
            <a:ext cx="7759700" cy="187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12-20 at 10.21.4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12" y="1"/>
            <a:ext cx="4586110" cy="3898900"/>
          </a:xfrm>
          <a:prstGeom prst="rect">
            <a:avLst/>
          </a:prstGeom>
        </p:spPr>
      </p:pic>
      <p:pic>
        <p:nvPicPr>
          <p:cNvPr id="4" name="Picture 3" descr="Screen shot 2011-12-20 at 10.21.5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222" y="0"/>
            <a:ext cx="4194777" cy="3898901"/>
          </a:xfrm>
          <a:prstGeom prst="rect">
            <a:avLst/>
          </a:prstGeom>
        </p:spPr>
      </p:pic>
      <p:pic>
        <p:nvPicPr>
          <p:cNvPr id="2" name="Picture 1" descr="Screen shot 2012-01-04 at 9.22.5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6" y="3898900"/>
            <a:ext cx="7759700" cy="295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20 at 10.22.0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44" y="0"/>
            <a:ext cx="4374445" cy="4314763"/>
          </a:xfrm>
          <a:prstGeom prst="rect">
            <a:avLst/>
          </a:prstGeom>
        </p:spPr>
      </p:pic>
      <p:pic>
        <p:nvPicPr>
          <p:cNvPr id="3" name="Picture 2" descr="Screen shot 2011-12-20 at 10.22.1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890" y="0"/>
            <a:ext cx="4332110" cy="4314763"/>
          </a:xfrm>
          <a:prstGeom prst="rect">
            <a:avLst/>
          </a:prstGeom>
        </p:spPr>
      </p:pic>
      <p:pic>
        <p:nvPicPr>
          <p:cNvPr id="4" name="Picture 3" descr="Screen shot 2012-01-04 at 9.25.0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49" y="4553656"/>
            <a:ext cx="7556500" cy="195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20 at 10.22.2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1"/>
            <a:ext cx="4586111" cy="4346222"/>
          </a:xfrm>
          <a:prstGeom prst="rect">
            <a:avLst/>
          </a:prstGeom>
        </p:spPr>
      </p:pic>
      <p:pic>
        <p:nvPicPr>
          <p:cNvPr id="3" name="Picture 2" descr="Screen shot 2011-12-20 at 10.22.3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778" y="0"/>
            <a:ext cx="4049889" cy="4346223"/>
          </a:xfrm>
          <a:prstGeom prst="rect">
            <a:avLst/>
          </a:prstGeom>
        </p:spPr>
      </p:pic>
      <p:pic>
        <p:nvPicPr>
          <p:cNvPr id="4" name="Picture 3" descr="Screen shot 2012-01-04 at 9.27.0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2" y="4515556"/>
            <a:ext cx="7556500" cy="234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20 at 10.22.4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363612" cy="4000500"/>
          </a:xfrm>
          <a:prstGeom prst="rect">
            <a:avLst/>
          </a:prstGeom>
        </p:spPr>
      </p:pic>
      <p:pic>
        <p:nvPicPr>
          <p:cNvPr id="3" name="Picture 2" descr="Screen shot 2011-12-20 at 10.22.5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612" y="1"/>
            <a:ext cx="4263461" cy="4000500"/>
          </a:xfrm>
          <a:prstGeom prst="rect">
            <a:avLst/>
          </a:prstGeom>
        </p:spPr>
      </p:pic>
      <p:pic>
        <p:nvPicPr>
          <p:cNvPr id="4" name="Picture 3" descr="Screen shot 2012-01-04 at 9.28.5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2" y="4000500"/>
            <a:ext cx="78613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20 at 10.23.0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22" y="0"/>
            <a:ext cx="4446966" cy="4563715"/>
          </a:xfrm>
          <a:prstGeom prst="rect">
            <a:avLst/>
          </a:prstGeom>
        </p:spPr>
      </p:pic>
      <p:pic>
        <p:nvPicPr>
          <p:cNvPr id="3" name="Picture 2" descr="Screen shot 2011-12-20 at 10.23.5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188" y="0"/>
            <a:ext cx="4062971" cy="4360333"/>
          </a:xfrm>
          <a:prstGeom prst="rect">
            <a:avLst/>
          </a:prstGeom>
        </p:spPr>
      </p:pic>
      <p:pic>
        <p:nvPicPr>
          <p:cNvPr id="4" name="Picture 3" descr="Screen shot 2012-01-04 at 9.30.5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45" y="4563715"/>
            <a:ext cx="56642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12-20 at 10.17.1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67" y="71438"/>
            <a:ext cx="6223000" cy="5036784"/>
          </a:xfrm>
          <a:prstGeom prst="rect">
            <a:avLst/>
          </a:prstGeom>
        </p:spPr>
      </p:pic>
      <p:pic>
        <p:nvPicPr>
          <p:cNvPr id="2" name="Picture 1" descr="Screen shot 2012-01-04 at 8.51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4" y="4575528"/>
            <a:ext cx="7175500" cy="196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20 at 10.17.4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508" y="0"/>
            <a:ext cx="4560048" cy="4896556"/>
          </a:xfrm>
          <a:prstGeom prst="rect">
            <a:avLst/>
          </a:prstGeom>
        </p:spPr>
      </p:pic>
      <p:pic>
        <p:nvPicPr>
          <p:cNvPr id="3" name="Picture 2" descr="Screen shot 2011-12-20 at 10.17.3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4273508" cy="4896557"/>
          </a:xfrm>
          <a:prstGeom prst="rect">
            <a:avLst/>
          </a:prstGeom>
        </p:spPr>
      </p:pic>
      <p:pic>
        <p:nvPicPr>
          <p:cNvPr id="4" name="Picture 3" descr="Screen shot 2012-01-04 at 8.53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102578"/>
            <a:ext cx="5232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20 at 10.17.5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1" y="0"/>
            <a:ext cx="3954350" cy="4600222"/>
          </a:xfrm>
          <a:prstGeom prst="rect">
            <a:avLst/>
          </a:prstGeom>
        </p:spPr>
      </p:pic>
      <p:pic>
        <p:nvPicPr>
          <p:cNvPr id="3" name="Picture 2" descr="Screen shot 2011-12-20 at 10.18.1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931" y="0"/>
            <a:ext cx="4592958" cy="4727222"/>
          </a:xfrm>
          <a:prstGeom prst="rect">
            <a:avLst/>
          </a:prstGeom>
        </p:spPr>
      </p:pic>
      <p:pic>
        <p:nvPicPr>
          <p:cNvPr id="4" name="Picture 3" descr="Screen shot 2012-01-04 at 8.58.0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06" y="4473221"/>
            <a:ext cx="7785100" cy="230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20 at 10.18.2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70" y="498901"/>
            <a:ext cx="3555908" cy="4278455"/>
          </a:xfrm>
          <a:prstGeom prst="rect">
            <a:avLst/>
          </a:prstGeom>
        </p:spPr>
      </p:pic>
      <p:pic>
        <p:nvPicPr>
          <p:cNvPr id="3" name="Picture 2" descr="Screen shot 2011-12-20 at 10.18.3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382" y="634965"/>
            <a:ext cx="3599650" cy="4142391"/>
          </a:xfrm>
          <a:prstGeom prst="rect">
            <a:avLst/>
          </a:prstGeom>
        </p:spPr>
      </p:pic>
      <p:pic>
        <p:nvPicPr>
          <p:cNvPr id="4" name="Picture 3" descr="Screen shot 2012-01-04 at 9.00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78" y="4777356"/>
            <a:ext cx="5511800" cy="191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20 at 10.18.5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23" y="165100"/>
            <a:ext cx="4303888" cy="4675010"/>
          </a:xfrm>
          <a:prstGeom prst="rect">
            <a:avLst/>
          </a:prstGeom>
        </p:spPr>
      </p:pic>
      <p:pic>
        <p:nvPicPr>
          <p:cNvPr id="3" name="Picture 2" descr="Screen shot 2011-12-20 at 10.19.0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111" y="165099"/>
            <a:ext cx="4557889" cy="4675011"/>
          </a:xfrm>
          <a:prstGeom prst="rect">
            <a:avLst/>
          </a:prstGeom>
        </p:spPr>
      </p:pic>
      <p:pic>
        <p:nvPicPr>
          <p:cNvPr id="4" name="Picture 3" descr="Screen shot 2012-01-04 at 9.03.0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34" y="4840110"/>
            <a:ext cx="4470400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20 at 10.19.1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0"/>
            <a:ext cx="4453891" cy="4656667"/>
          </a:xfrm>
          <a:prstGeom prst="rect">
            <a:avLst/>
          </a:prstGeom>
        </p:spPr>
      </p:pic>
      <p:pic>
        <p:nvPicPr>
          <p:cNvPr id="3" name="Picture 2" descr="Screen shot 2011-12-20 at 10.19.2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891" y="164751"/>
            <a:ext cx="4210331" cy="4491916"/>
          </a:xfrm>
          <a:prstGeom prst="rect">
            <a:avLst/>
          </a:prstGeom>
        </p:spPr>
      </p:pic>
      <p:pic>
        <p:nvPicPr>
          <p:cNvPr id="4" name="Picture 3" descr="Screen shot 2012-01-04 at 9.04.3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798483"/>
            <a:ext cx="7632700" cy="191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20 at 10.19.3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87728"/>
            <a:ext cx="4303036" cy="4368939"/>
          </a:xfrm>
          <a:prstGeom prst="rect">
            <a:avLst/>
          </a:prstGeom>
        </p:spPr>
      </p:pic>
      <p:pic>
        <p:nvPicPr>
          <p:cNvPr id="3" name="Picture 2" descr="Screen shot 2011-12-20 at 10.19.4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036" y="287728"/>
            <a:ext cx="4135408" cy="4368939"/>
          </a:xfrm>
          <a:prstGeom prst="rect">
            <a:avLst/>
          </a:prstGeom>
        </p:spPr>
      </p:pic>
      <p:pic>
        <p:nvPicPr>
          <p:cNvPr id="4" name="Picture 3" descr="Screen shot 2012-01-04 at 9.12.1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4388556"/>
            <a:ext cx="7823200" cy="246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20 at 10.19.5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"/>
            <a:ext cx="4388555" cy="4247444"/>
          </a:xfrm>
          <a:prstGeom prst="rect">
            <a:avLst/>
          </a:prstGeom>
        </p:spPr>
      </p:pic>
      <p:pic>
        <p:nvPicPr>
          <p:cNvPr id="3" name="Picture 2" descr="Screen shot 2011-12-20 at 10.20.0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56" y="0"/>
            <a:ext cx="4628445" cy="4247445"/>
          </a:xfrm>
          <a:prstGeom prst="rect">
            <a:avLst/>
          </a:prstGeom>
        </p:spPr>
      </p:pic>
      <p:pic>
        <p:nvPicPr>
          <p:cNvPr id="4" name="Picture 3" descr="Screen shot 2012-01-04 at 9.15.2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247444"/>
            <a:ext cx="7556500" cy="2610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0</Words>
  <Application>Microsoft Macintosh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Reynolds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District Load</dc:creator>
  <cp:lastModifiedBy>District Load</cp:lastModifiedBy>
  <cp:revision>28</cp:revision>
  <dcterms:created xsi:type="dcterms:W3CDTF">2012-01-04T16:17:51Z</dcterms:created>
  <dcterms:modified xsi:type="dcterms:W3CDTF">2013-12-04T19:41:59Z</dcterms:modified>
</cp:coreProperties>
</file>