
<file path=[Content_Types].xml><?xml version="1.0" encoding="utf-8"?>
<Types xmlns="http://schemas.openxmlformats.org/package/2006/content-types">
  <Default Extension="xml" ContentType="application/xml"/>
  <Default Extension="mp3" ContentType="audi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34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5376-42E0-934C-9E5C-4BB25A0F173E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7DC-1448-204D-BB80-AFC98DF5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7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5376-42E0-934C-9E5C-4BB25A0F173E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7DC-1448-204D-BB80-AFC98DF5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3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5376-42E0-934C-9E5C-4BB25A0F173E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7DC-1448-204D-BB80-AFC98DF5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4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5376-42E0-934C-9E5C-4BB25A0F173E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7DC-1448-204D-BB80-AFC98DF5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8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5376-42E0-934C-9E5C-4BB25A0F173E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7DC-1448-204D-BB80-AFC98DF5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6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5376-42E0-934C-9E5C-4BB25A0F173E}" type="datetimeFigureOut">
              <a:rPr lang="en-US" smtClean="0"/>
              <a:t>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7DC-1448-204D-BB80-AFC98DF5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2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5376-42E0-934C-9E5C-4BB25A0F173E}" type="datetimeFigureOut">
              <a:rPr lang="en-US" smtClean="0"/>
              <a:t>2/5/14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7DC-1448-204D-BB80-AFC98DF5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0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5376-42E0-934C-9E5C-4BB25A0F173E}" type="datetimeFigureOut">
              <a:rPr lang="en-US" smtClean="0"/>
              <a:t>2/5/14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7DC-1448-204D-BB80-AFC98DF5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4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5376-42E0-934C-9E5C-4BB25A0F173E}" type="datetimeFigureOut">
              <a:rPr lang="en-US" smtClean="0"/>
              <a:t>2/5/14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7DC-1448-204D-BB80-AFC98DF5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9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5376-42E0-934C-9E5C-4BB25A0F173E}" type="datetimeFigureOut">
              <a:rPr lang="en-US" smtClean="0"/>
              <a:t>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7DC-1448-204D-BB80-AFC98DF5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1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5376-42E0-934C-9E5C-4BB25A0F173E}" type="datetimeFigureOut">
              <a:rPr lang="en-US" smtClean="0"/>
              <a:t>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7DC-1448-204D-BB80-AFC98DF5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5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95376-42E0-934C-9E5C-4BB25A0F173E}" type="datetimeFigureOut">
              <a:rPr lang="en-US" smtClean="0"/>
              <a:t>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787DC-1448-204D-BB80-AFC98DF5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0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5" Type="http://schemas.openxmlformats.org/officeDocument/2006/relationships/image" Target="../media/image2.png"/><Relationship Id="rId1" Type="http://schemas.microsoft.com/office/2007/relationships/media" Target="../media/media10.mp3"/><Relationship Id="rId2" Type="http://schemas.openxmlformats.org/officeDocument/2006/relationships/audio" Target="../media/media10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5" Type="http://schemas.openxmlformats.org/officeDocument/2006/relationships/image" Target="../media/image2.png"/><Relationship Id="rId1" Type="http://schemas.microsoft.com/office/2007/relationships/media" Target="../media/media11.mp3"/><Relationship Id="rId2" Type="http://schemas.openxmlformats.org/officeDocument/2006/relationships/audio" Target="../media/media11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1" Type="http://schemas.microsoft.com/office/2007/relationships/media" Target="../media/media12.mp3"/><Relationship Id="rId2" Type="http://schemas.openxmlformats.org/officeDocument/2006/relationships/audio" Target="../media/media12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5" Type="http://schemas.openxmlformats.org/officeDocument/2006/relationships/image" Target="../media/image2.png"/><Relationship Id="rId1" Type="http://schemas.microsoft.com/office/2007/relationships/media" Target="../media/media13.mp3"/><Relationship Id="rId2" Type="http://schemas.openxmlformats.org/officeDocument/2006/relationships/audio" Target="../media/media13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5" Type="http://schemas.openxmlformats.org/officeDocument/2006/relationships/image" Target="../media/image2.png"/><Relationship Id="rId1" Type="http://schemas.microsoft.com/office/2007/relationships/media" Target="../media/media14.mp3"/><Relationship Id="rId2" Type="http://schemas.openxmlformats.org/officeDocument/2006/relationships/audio" Target="../media/media14.mp3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5" Type="http://schemas.openxmlformats.org/officeDocument/2006/relationships/image" Target="../media/image2.png"/><Relationship Id="rId1" Type="http://schemas.microsoft.com/office/2007/relationships/media" Target="../media/media15.mp3"/><Relationship Id="rId2" Type="http://schemas.openxmlformats.org/officeDocument/2006/relationships/audio" Target="../media/media15.mp3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5" Type="http://schemas.openxmlformats.org/officeDocument/2006/relationships/image" Target="../media/image2.png"/><Relationship Id="rId1" Type="http://schemas.microsoft.com/office/2007/relationships/media" Target="../media/media16.mp3"/><Relationship Id="rId2" Type="http://schemas.openxmlformats.org/officeDocument/2006/relationships/audio" Target="../media/media16.mp3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5" Type="http://schemas.openxmlformats.org/officeDocument/2006/relationships/image" Target="../media/image2.png"/><Relationship Id="rId1" Type="http://schemas.microsoft.com/office/2007/relationships/media" Target="../media/media17.mp3"/><Relationship Id="rId2" Type="http://schemas.openxmlformats.org/officeDocument/2006/relationships/audio" Target="../media/media17.mp3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.png"/><Relationship Id="rId1" Type="http://schemas.microsoft.com/office/2007/relationships/media" Target="../media/media18.mp3"/><Relationship Id="rId2" Type="http://schemas.openxmlformats.org/officeDocument/2006/relationships/audio" Target="../media/media18.mp3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.png"/><Relationship Id="rId1" Type="http://schemas.microsoft.com/office/2007/relationships/media" Target="../media/media19.mp3"/><Relationship Id="rId2" Type="http://schemas.openxmlformats.org/officeDocument/2006/relationships/audio" Target="../media/media19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5" Type="http://schemas.openxmlformats.org/officeDocument/2006/relationships/image" Target="../media/image2.png"/><Relationship Id="rId1" Type="http://schemas.microsoft.com/office/2007/relationships/media" Target="../media/media20.mp3"/><Relationship Id="rId2" Type="http://schemas.openxmlformats.org/officeDocument/2006/relationships/audio" Target="../media/media20.mp3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5" Type="http://schemas.openxmlformats.org/officeDocument/2006/relationships/image" Target="../media/image2.png"/><Relationship Id="rId1" Type="http://schemas.microsoft.com/office/2007/relationships/media" Target="../media/media21.mp3"/><Relationship Id="rId2" Type="http://schemas.openxmlformats.org/officeDocument/2006/relationships/audio" Target="../media/media21.mp3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5" Type="http://schemas.openxmlformats.org/officeDocument/2006/relationships/image" Target="../media/image2.png"/><Relationship Id="rId1" Type="http://schemas.microsoft.com/office/2007/relationships/media" Target="../media/media22.mp3"/><Relationship Id="rId2" Type="http://schemas.openxmlformats.org/officeDocument/2006/relationships/audio" Target="../media/media2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microsoft.com/office/2007/relationships/media" Target="../media/media8.mp3"/><Relationship Id="rId2" Type="http://schemas.openxmlformats.org/officeDocument/2006/relationships/audio" Target="../media/media8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1" Type="http://schemas.microsoft.com/office/2007/relationships/media" Target="../media/media9.mp3"/><Relationship Id="rId2" Type="http://schemas.openxmlformats.org/officeDocument/2006/relationships/audio" Target="../media/media9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0.50.0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2" y="0"/>
            <a:ext cx="8740588" cy="6858000"/>
          </a:xfrm>
          <a:prstGeom prst="rect">
            <a:avLst/>
          </a:prstGeom>
        </p:spPr>
      </p:pic>
      <p:pic>
        <p:nvPicPr>
          <p:cNvPr id="2" name="pg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3412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1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1.15.4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40588" cy="6858000"/>
          </a:xfrm>
          <a:prstGeom prst="rect">
            <a:avLst/>
          </a:prstGeom>
        </p:spPr>
      </p:pic>
      <p:pic>
        <p:nvPicPr>
          <p:cNvPr id="2" name="pg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2616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2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1.16.5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8735" cy="6858000"/>
          </a:xfrm>
          <a:prstGeom prst="rect">
            <a:avLst/>
          </a:prstGeom>
        </p:spPr>
      </p:pic>
      <p:pic>
        <p:nvPicPr>
          <p:cNvPr id="2" name="pg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1734" y="28532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89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1.18.0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8" y="0"/>
            <a:ext cx="8680622" cy="6858000"/>
          </a:xfrm>
          <a:prstGeom prst="rect">
            <a:avLst/>
          </a:prstGeom>
        </p:spPr>
      </p:pic>
      <p:pic>
        <p:nvPicPr>
          <p:cNvPr id="2" name="pg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378" y="2819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2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1.20.3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2" y="0"/>
            <a:ext cx="8780318" cy="6858000"/>
          </a:xfrm>
          <a:prstGeom prst="rect">
            <a:avLst/>
          </a:prstGeom>
        </p:spPr>
      </p:pic>
      <p:pic>
        <p:nvPicPr>
          <p:cNvPr id="2" name="pg1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42718" y="32427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27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1.22.3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75" y="0"/>
            <a:ext cx="8678525" cy="6858000"/>
          </a:xfrm>
          <a:prstGeom prst="rect">
            <a:avLst/>
          </a:prstGeom>
        </p:spPr>
      </p:pic>
      <p:pic>
        <p:nvPicPr>
          <p:cNvPr id="2" name="pg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1733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2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1.23.3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7" y="0"/>
            <a:ext cx="8737753" cy="6858000"/>
          </a:xfrm>
          <a:prstGeom prst="rect">
            <a:avLst/>
          </a:prstGeom>
        </p:spPr>
      </p:pic>
      <p:pic>
        <p:nvPicPr>
          <p:cNvPr id="2" name="pg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8000" y="24807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65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1-12-14 at 11.24.2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73050" cy="6858000"/>
          </a:xfrm>
          <a:prstGeom prst="rect">
            <a:avLst/>
          </a:prstGeom>
        </p:spPr>
      </p:pic>
      <p:pic>
        <p:nvPicPr>
          <p:cNvPr id="2" name="pg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2533" y="27855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10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1.26.1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59" y="0"/>
            <a:ext cx="8731202" cy="6858000"/>
          </a:xfrm>
          <a:prstGeom prst="rect">
            <a:avLst/>
          </a:prstGeom>
        </p:spPr>
      </p:pic>
      <p:pic>
        <p:nvPicPr>
          <p:cNvPr id="2" name="pg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31411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6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1.26.5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86128" cy="6858000"/>
          </a:xfrm>
          <a:prstGeom prst="rect">
            <a:avLst/>
          </a:prstGeom>
        </p:spPr>
      </p:pic>
      <p:pic>
        <p:nvPicPr>
          <p:cNvPr id="2" name="pg1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2616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1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1.28.0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4" y="0"/>
            <a:ext cx="8717096" cy="6858000"/>
          </a:xfrm>
          <a:prstGeom prst="rect">
            <a:avLst/>
          </a:prstGeom>
        </p:spPr>
      </p:pic>
      <p:pic>
        <p:nvPicPr>
          <p:cNvPr id="2" name="pg1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7066" y="29040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82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0.52.5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3642" cy="6858000"/>
          </a:xfrm>
          <a:prstGeom prst="rect">
            <a:avLst/>
          </a:prstGeom>
        </p:spPr>
      </p:pic>
      <p:pic>
        <p:nvPicPr>
          <p:cNvPr id="2" name="pg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1067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43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1.28.4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16" y="0"/>
            <a:ext cx="8704784" cy="6858000"/>
          </a:xfrm>
          <a:prstGeom prst="rect">
            <a:avLst/>
          </a:prstGeom>
        </p:spPr>
      </p:pic>
      <p:pic>
        <p:nvPicPr>
          <p:cNvPr id="2" name="pg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216" y="27347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13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1.29.1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29" y="0"/>
            <a:ext cx="8688171" cy="6858000"/>
          </a:xfrm>
          <a:prstGeom prst="rect">
            <a:avLst/>
          </a:prstGeom>
        </p:spPr>
      </p:pic>
      <p:pic>
        <p:nvPicPr>
          <p:cNvPr id="2" name="pg2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133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7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1.29.4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87" y="0"/>
            <a:ext cx="8722713" cy="6858000"/>
          </a:xfrm>
          <a:prstGeom prst="rect">
            <a:avLst/>
          </a:prstGeom>
        </p:spPr>
      </p:pic>
      <p:pic>
        <p:nvPicPr>
          <p:cNvPr id="2" name="pg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1287" y="2870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85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0.54.1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64898" cy="6858000"/>
          </a:xfrm>
          <a:prstGeom prst="rect">
            <a:avLst/>
          </a:prstGeom>
        </p:spPr>
      </p:pic>
      <p:pic>
        <p:nvPicPr>
          <p:cNvPr id="2" name="pg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6400" y="27855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59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0.55.0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6768" cy="6858000"/>
          </a:xfrm>
          <a:prstGeom prst="rect">
            <a:avLst/>
          </a:prstGeom>
        </p:spPr>
      </p:pic>
      <p:pic>
        <p:nvPicPr>
          <p:cNvPr id="2" name="pg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36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5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0.56.4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7" y="0"/>
            <a:ext cx="8683362" cy="6858000"/>
          </a:xfrm>
          <a:prstGeom prst="rect">
            <a:avLst/>
          </a:prstGeom>
        </p:spPr>
      </p:pic>
      <p:pic>
        <p:nvPicPr>
          <p:cNvPr id="2" name="pg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947" y="2768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5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1.09.1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52" y="0"/>
            <a:ext cx="8672448" cy="6858000"/>
          </a:xfrm>
          <a:prstGeom prst="rect">
            <a:avLst/>
          </a:prstGeom>
        </p:spPr>
      </p:pic>
      <p:pic>
        <p:nvPicPr>
          <p:cNvPr id="2" name="pg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152" y="2413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7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1.10.4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6" y="0"/>
            <a:ext cx="8725534" cy="6858000"/>
          </a:xfrm>
          <a:prstGeom prst="rect">
            <a:avLst/>
          </a:prstGeom>
        </p:spPr>
      </p:pic>
      <p:pic>
        <p:nvPicPr>
          <p:cNvPr id="2" name="pg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9333" y="2616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49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1.12.2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56" y="0"/>
            <a:ext cx="8730244" cy="6858000"/>
          </a:xfrm>
          <a:prstGeom prst="rect">
            <a:avLst/>
          </a:prstGeom>
        </p:spPr>
      </p:pic>
      <p:pic>
        <p:nvPicPr>
          <p:cNvPr id="2" name="pg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9333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0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1.14.4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80622" cy="6858000"/>
          </a:xfrm>
          <a:prstGeom prst="rect">
            <a:avLst/>
          </a:prstGeom>
        </p:spPr>
      </p:pic>
      <p:pic>
        <p:nvPicPr>
          <p:cNvPr id="2" name="pg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28871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25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Macintosh PowerPoint</Application>
  <PresentationFormat>On-screen Show (4:3)</PresentationFormat>
  <Paragraphs>0</Paragraphs>
  <Slides>22</Slides>
  <Notes>0</Notes>
  <HiddenSlides>0</HiddenSlides>
  <MMClips>22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Reynolds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District Load</dc:creator>
  <cp:lastModifiedBy>District Load</cp:lastModifiedBy>
  <cp:revision>7</cp:revision>
  <dcterms:created xsi:type="dcterms:W3CDTF">2011-12-14T18:49:50Z</dcterms:created>
  <dcterms:modified xsi:type="dcterms:W3CDTF">2014-02-05T19:22:16Z</dcterms:modified>
</cp:coreProperties>
</file>