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3DB1-8501-2441-9BB8-795A5DAF312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42F9-4964-1E43-B195-C2101DE680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2.15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4235"/>
            <a:ext cx="8664575" cy="6663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3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864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4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0"/>
            <a:ext cx="86995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2-14 at 2.26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0"/>
            <a:ext cx="8794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7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4276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8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0"/>
            <a:ext cx="88804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8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6741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9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-1"/>
            <a:ext cx="88296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30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63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2-14 at 2.30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866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31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0"/>
            <a:ext cx="8797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2.16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5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31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0"/>
            <a:ext cx="87026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17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-1"/>
            <a:ext cx="89566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18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06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19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0"/>
            <a:ext cx="8778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0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63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1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6326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2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0"/>
            <a:ext cx="8632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2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4" y="0"/>
            <a:ext cx="8664575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3</cp:revision>
  <dcterms:created xsi:type="dcterms:W3CDTF">2011-12-14T22:13:13Z</dcterms:created>
  <dcterms:modified xsi:type="dcterms:W3CDTF">2013-12-03T22:32:40Z</dcterms:modified>
</cp:coreProperties>
</file>