
<file path=[Content_Types].xml><?xml version="1.0" encoding="utf-8"?>
<Types xmlns="http://schemas.openxmlformats.org/package/2006/content-types">
  <Default Extension="xml" ContentType="application/xml"/>
  <Default Extension="mp3" ContentType="audi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68" r:id="rId16"/>
    <p:sldId id="270" r:id="rId17"/>
    <p:sldId id="280" r:id="rId18"/>
    <p:sldId id="271" r:id="rId19"/>
    <p:sldId id="272" r:id="rId20"/>
    <p:sldId id="274" r:id="rId21"/>
    <p:sldId id="275" r:id="rId22"/>
    <p:sldId id="276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6F99-7516-4F40-930C-8DFD73844E7E}" type="datetimeFigureOut">
              <a:rPr lang="en-US" smtClean="0"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7C07-9CDA-8E47-BD19-FC5C76BCAA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6F99-7516-4F40-930C-8DFD73844E7E}" type="datetimeFigureOut">
              <a:rPr lang="en-US" smtClean="0"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7C07-9CDA-8E47-BD19-FC5C76BCAA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6F99-7516-4F40-930C-8DFD73844E7E}" type="datetimeFigureOut">
              <a:rPr lang="en-US" smtClean="0"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7C07-9CDA-8E47-BD19-FC5C76BCAA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6F99-7516-4F40-930C-8DFD73844E7E}" type="datetimeFigureOut">
              <a:rPr lang="en-US" smtClean="0"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7C07-9CDA-8E47-BD19-FC5C76BCAA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6F99-7516-4F40-930C-8DFD73844E7E}" type="datetimeFigureOut">
              <a:rPr lang="en-US" smtClean="0"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7C07-9CDA-8E47-BD19-FC5C76BCAA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6F99-7516-4F40-930C-8DFD73844E7E}" type="datetimeFigureOut">
              <a:rPr lang="en-US" smtClean="0"/>
              <a:t>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7C07-9CDA-8E47-BD19-FC5C76BCAA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6F99-7516-4F40-930C-8DFD73844E7E}" type="datetimeFigureOut">
              <a:rPr lang="en-US" smtClean="0"/>
              <a:t>2/11/14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7C07-9CDA-8E47-BD19-FC5C76BCAA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6F99-7516-4F40-930C-8DFD73844E7E}" type="datetimeFigureOut">
              <a:rPr lang="en-US" smtClean="0"/>
              <a:t>2/11/14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7C07-9CDA-8E47-BD19-FC5C76BCAA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6F99-7516-4F40-930C-8DFD73844E7E}" type="datetimeFigureOut">
              <a:rPr lang="en-US" smtClean="0"/>
              <a:t>2/11/14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7C07-9CDA-8E47-BD19-FC5C76BCAA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6F99-7516-4F40-930C-8DFD73844E7E}" type="datetimeFigureOut">
              <a:rPr lang="en-US" smtClean="0"/>
              <a:t>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7C07-9CDA-8E47-BD19-FC5C76BCAA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6F99-7516-4F40-930C-8DFD73844E7E}" type="datetimeFigureOut">
              <a:rPr lang="en-US" smtClean="0"/>
              <a:t>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7C07-9CDA-8E47-BD19-FC5C76BCAA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66F99-7516-4F40-930C-8DFD73844E7E}" type="datetimeFigureOut">
              <a:rPr lang="en-US" smtClean="0"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A7C07-9CDA-8E47-BD19-FC5C76BCAA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.png"/><Relationship Id="rId1" Type="http://schemas.microsoft.com/office/2007/relationships/media" Target="../media/media14.mp3"/><Relationship Id="rId2" Type="http://schemas.openxmlformats.org/officeDocument/2006/relationships/audio" Target="../media/media14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.png"/><Relationship Id="rId1" Type="http://schemas.microsoft.com/office/2007/relationships/media" Target="../media/media15.mp3"/><Relationship Id="rId2" Type="http://schemas.openxmlformats.org/officeDocument/2006/relationships/audio" Target="../media/media15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5" Type="http://schemas.openxmlformats.org/officeDocument/2006/relationships/image" Target="../media/image12.png"/><Relationship Id="rId6" Type="http://schemas.openxmlformats.org/officeDocument/2006/relationships/image" Target="../media/image2.png"/><Relationship Id="rId1" Type="http://schemas.microsoft.com/office/2007/relationships/media" Target="../media/media16.mp3"/><Relationship Id="rId2" Type="http://schemas.openxmlformats.org/officeDocument/2006/relationships/audio" Target="../media/media16.mp3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9.mp3"/><Relationship Id="rId4" Type="http://schemas.openxmlformats.org/officeDocument/2006/relationships/audio" Target="../media/media9.mp3"/><Relationship Id="rId5" Type="http://schemas.microsoft.com/office/2007/relationships/media" Target="../media/media10.mp3"/><Relationship Id="rId6" Type="http://schemas.openxmlformats.org/officeDocument/2006/relationships/audio" Target="../media/media10.mp3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24.png"/><Relationship Id="rId9" Type="http://schemas.openxmlformats.org/officeDocument/2006/relationships/image" Target="../media/image14.png"/><Relationship Id="rId10" Type="http://schemas.openxmlformats.org/officeDocument/2006/relationships/image" Target="../media/image2.png"/><Relationship Id="rId1" Type="http://schemas.microsoft.com/office/2007/relationships/media" Target="../media/media8.mp3"/><Relationship Id="rId2" Type="http://schemas.openxmlformats.org/officeDocument/2006/relationships/audio" Target="../media/media8.mp3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8.mp3"/><Relationship Id="rId4" Type="http://schemas.openxmlformats.org/officeDocument/2006/relationships/audio" Target="../media/media18.mp3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.png"/><Relationship Id="rId1" Type="http://schemas.microsoft.com/office/2007/relationships/media" Target="../media/media17.mp3"/><Relationship Id="rId2" Type="http://schemas.openxmlformats.org/officeDocument/2006/relationships/audio" Target="../media/media17.mp3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20.mp3"/><Relationship Id="rId4" Type="http://schemas.openxmlformats.org/officeDocument/2006/relationships/audio" Target="../media/media20.mp3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.png"/><Relationship Id="rId1" Type="http://schemas.microsoft.com/office/2007/relationships/media" Target="../media/media19.mp3"/><Relationship Id="rId2" Type="http://schemas.openxmlformats.org/officeDocument/2006/relationships/audio" Target="../media/media19.mp3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.png"/><Relationship Id="rId1" Type="http://schemas.microsoft.com/office/2007/relationships/media" Target="../media/media21.mp3"/><Relationship Id="rId2" Type="http://schemas.openxmlformats.org/officeDocument/2006/relationships/audio" Target="../media/media21.mp3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9.mp3"/><Relationship Id="rId4" Type="http://schemas.openxmlformats.org/officeDocument/2006/relationships/audio" Target="../media/media9.mp3"/><Relationship Id="rId5" Type="http://schemas.microsoft.com/office/2007/relationships/media" Target="../media/media10.mp3"/><Relationship Id="rId6" Type="http://schemas.openxmlformats.org/officeDocument/2006/relationships/audio" Target="../media/media10.mp3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14.png"/><Relationship Id="rId9" Type="http://schemas.openxmlformats.org/officeDocument/2006/relationships/image" Target="../media/image13.png"/><Relationship Id="rId10" Type="http://schemas.openxmlformats.org/officeDocument/2006/relationships/image" Target="../media/image2.png"/><Relationship Id="rId1" Type="http://schemas.microsoft.com/office/2007/relationships/media" Target="../media/media8.mp3"/><Relationship Id="rId2" Type="http://schemas.openxmlformats.org/officeDocument/2006/relationships/audio" Target="../media/media8.mp3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2.png"/><Relationship Id="rId1" Type="http://schemas.microsoft.com/office/2007/relationships/media" Target="../media/media22.mp3"/><Relationship Id="rId2" Type="http://schemas.openxmlformats.org/officeDocument/2006/relationships/audio" Target="../media/media22.mp3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2.png"/><Relationship Id="rId1" Type="http://schemas.microsoft.com/office/2007/relationships/media" Target="../media/media23.mp3"/><Relationship Id="rId2" Type="http://schemas.openxmlformats.org/officeDocument/2006/relationships/audio" Target="../media/media23.mp3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4" Type="http://schemas.openxmlformats.org/officeDocument/2006/relationships/audio" Target="../media/media3.mp3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2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2.png"/><Relationship Id="rId1" Type="http://schemas.microsoft.com/office/2007/relationships/media" Target="../media/media24.mp3"/><Relationship Id="rId2" Type="http://schemas.openxmlformats.org/officeDocument/2006/relationships/audio" Target="../media/media24.mp3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2.png"/><Relationship Id="rId1" Type="http://schemas.microsoft.com/office/2007/relationships/media" Target="../media/media25.mp3"/><Relationship Id="rId2" Type="http://schemas.openxmlformats.org/officeDocument/2006/relationships/audio" Target="../media/media25.mp3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27.mp3"/><Relationship Id="rId4" Type="http://schemas.openxmlformats.org/officeDocument/2006/relationships/audio" Target="../media/media27.mp3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2.png"/><Relationship Id="rId1" Type="http://schemas.microsoft.com/office/2007/relationships/media" Target="../media/media26.mp3"/><Relationship Id="rId2" Type="http://schemas.openxmlformats.org/officeDocument/2006/relationships/audio" Target="../media/media26.mp3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2.png"/><Relationship Id="rId1" Type="http://schemas.microsoft.com/office/2007/relationships/media" Target="../media/media28.mp3"/><Relationship Id="rId2" Type="http://schemas.openxmlformats.org/officeDocument/2006/relationships/audio" Target="../media/media28.mp3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2.png"/><Relationship Id="rId1" Type="http://schemas.microsoft.com/office/2007/relationships/media" Target="../media/media29.mp3"/><Relationship Id="rId2" Type="http://schemas.openxmlformats.org/officeDocument/2006/relationships/audio" Target="../media/media29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2.png"/><Relationship Id="rId1" Type="http://schemas.microsoft.com/office/2007/relationships/media" Target="../media/media5.mp3"/><Relationship Id="rId2" Type="http://schemas.openxmlformats.org/officeDocument/2006/relationships/audio" Target="../media/media5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2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2.png"/><Relationship Id="rId1" Type="http://schemas.microsoft.com/office/2007/relationships/media" Target="../media/media7.mp3"/><Relationship Id="rId2" Type="http://schemas.openxmlformats.org/officeDocument/2006/relationships/audio" Target="../media/media7.mp3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9.mp3"/><Relationship Id="rId4" Type="http://schemas.openxmlformats.org/officeDocument/2006/relationships/audio" Target="../media/media9.mp3"/><Relationship Id="rId5" Type="http://schemas.microsoft.com/office/2007/relationships/media" Target="../media/media10.mp3"/><Relationship Id="rId6" Type="http://schemas.openxmlformats.org/officeDocument/2006/relationships/audio" Target="../media/media10.mp3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2.png"/><Relationship Id="rId1" Type="http://schemas.microsoft.com/office/2007/relationships/media" Target="../media/media8.mp3"/><Relationship Id="rId2" Type="http://schemas.openxmlformats.org/officeDocument/2006/relationships/audio" Target="../media/media8.mp3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2.mp3"/><Relationship Id="rId4" Type="http://schemas.openxmlformats.org/officeDocument/2006/relationships/audio" Target="../media/media12.mp3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2.png"/><Relationship Id="rId1" Type="http://schemas.microsoft.com/office/2007/relationships/media" Target="../media/media11.mp3"/><Relationship Id="rId2" Type="http://schemas.openxmlformats.org/officeDocument/2006/relationships/audio" Target="../media/media11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2.png"/><Relationship Id="rId1" Type="http://schemas.microsoft.com/office/2007/relationships/media" Target="../media/media13.mp3"/><Relationship Id="rId2" Type="http://schemas.openxmlformats.org/officeDocument/2006/relationships/audio" Target="../media/media13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2-07 at 9.55.42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932" y="516976"/>
            <a:ext cx="6405353" cy="5331245"/>
          </a:xfrm>
          <a:prstGeom prst="rect">
            <a:avLst/>
          </a:prstGeom>
        </p:spPr>
      </p:pic>
      <p:pic>
        <p:nvPicPr>
          <p:cNvPr id="2" name="pg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6463" y="2616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07 at 10.04.07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513" y="0"/>
            <a:ext cx="5892800" cy="4914900"/>
          </a:xfrm>
          <a:prstGeom prst="rect">
            <a:avLst/>
          </a:prstGeom>
        </p:spPr>
      </p:pic>
      <p:pic>
        <p:nvPicPr>
          <p:cNvPr id="3" name="Picture 2" descr="Screen shot 2012-02-07 at 10.41.43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5725" y="4540250"/>
            <a:ext cx="7518400" cy="1765300"/>
          </a:xfrm>
          <a:prstGeom prst="rect">
            <a:avLst/>
          </a:prstGeom>
        </p:spPr>
      </p:pic>
      <p:pic>
        <p:nvPicPr>
          <p:cNvPr id="4" name="pg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2957" y="2209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07 at 10.04.23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6961" y="400050"/>
            <a:ext cx="4537059" cy="3898879"/>
          </a:xfrm>
          <a:prstGeom prst="rect">
            <a:avLst/>
          </a:prstGeom>
        </p:spPr>
      </p:pic>
      <p:pic>
        <p:nvPicPr>
          <p:cNvPr id="3" name="Picture 2" descr="Screen shot 2012-02-07 at 10.47.03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00" y="4889500"/>
            <a:ext cx="8470900" cy="1968500"/>
          </a:xfrm>
          <a:prstGeom prst="rect">
            <a:avLst/>
          </a:prstGeom>
        </p:spPr>
      </p:pic>
      <p:pic>
        <p:nvPicPr>
          <p:cNvPr id="4" name="pg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241226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07 at 10.04.36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6743" y="419830"/>
            <a:ext cx="5019027" cy="4215114"/>
          </a:xfrm>
          <a:prstGeom prst="rect">
            <a:avLst/>
          </a:prstGeom>
        </p:spPr>
      </p:pic>
      <p:pic>
        <p:nvPicPr>
          <p:cNvPr id="3" name="Picture 2" descr="Screen shot 2012-02-07 at 10.34.37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488" y="4403725"/>
            <a:ext cx="8318500" cy="939800"/>
          </a:xfrm>
          <a:prstGeom prst="rect">
            <a:avLst/>
          </a:prstGeom>
        </p:spPr>
      </p:pic>
      <p:pic>
        <p:nvPicPr>
          <p:cNvPr id="4" name="pg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6088" y="2616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2-07 at 10.04.46 A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0380" y="446328"/>
            <a:ext cx="4884469" cy="4146989"/>
          </a:xfrm>
          <a:prstGeom prst="rect">
            <a:avLst/>
          </a:prstGeom>
        </p:spPr>
      </p:pic>
      <p:pic>
        <p:nvPicPr>
          <p:cNvPr id="4" name="Picture 3" descr="Screen shot 2012-02-07 at 10.36.40 AM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388" y="4613910"/>
            <a:ext cx="8216900" cy="1905000"/>
          </a:xfrm>
          <a:prstGeom prst="rect">
            <a:avLst/>
          </a:prstGeom>
        </p:spPr>
      </p:pic>
      <p:pic>
        <p:nvPicPr>
          <p:cNvPr id="2" name="pg7/13/17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22440" y="1389546"/>
            <a:ext cx="812800" cy="812800"/>
          </a:xfrm>
          <a:prstGeom prst="rect">
            <a:avLst/>
          </a:prstGeom>
        </p:spPr>
      </p:pic>
      <p:pic>
        <p:nvPicPr>
          <p:cNvPr id="5" name="pg7/13/17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22440" y="2616200"/>
            <a:ext cx="812800" cy="812800"/>
          </a:xfrm>
          <a:prstGeom prst="rect">
            <a:avLst/>
          </a:prstGeom>
        </p:spPr>
      </p:pic>
      <p:pic>
        <p:nvPicPr>
          <p:cNvPr id="6" name="pg7/13/17c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3988" y="371247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9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4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4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5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07 at 10.04.58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3980" y="590550"/>
            <a:ext cx="4649584" cy="3904845"/>
          </a:xfrm>
          <a:prstGeom prst="rect">
            <a:avLst/>
          </a:prstGeom>
        </p:spPr>
      </p:pic>
      <p:pic>
        <p:nvPicPr>
          <p:cNvPr id="3" name="Picture 2" descr="Screen shot 2012-02-07 at 10.51.17 A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500" y="4011613"/>
            <a:ext cx="8242300" cy="1930400"/>
          </a:xfrm>
          <a:prstGeom prst="rect">
            <a:avLst/>
          </a:prstGeom>
        </p:spPr>
      </p:pic>
      <p:pic>
        <p:nvPicPr>
          <p:cNvPr id="4" name="pg14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9337" y="2616200"/>
            <a:ext cx="812800" cy="812800"/>
          </a:xfrm>
          <a:prstGeom prst="rect">
            <a:avLst/>
          </a:prstGeom>
        </p:spPr>
      </p:pic>
      <p:pic>
        <p:nvPicPr>
          <p:cNvPr id="5" name="pg14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4500" y="360521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8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1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07 at 10.05.15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5325" y="247650"/>
            <a:ext cx="5017252" cy="3646488"/>
          </a:xfrm>
          <a:prstGeom prst="rect">
            <a:avLst/>
          </a:prstGeom>
        </p:spPr>
      </p:pic>
      <p:pic>
        <p:nvPicPr>
          <p:cNvPr id="4" name="Picture 3" descr="Screen shot 2012-02-07 at 10.55.56 A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75" y="3894138"/>
            <a:ext cx="8534400" cy="2921000"/>
          </a:xfrm>
          <a:prstGeom prst="rect">
            <a:avLst/>
          </a:prstGeom>
        </p:spPr>
      </p:pic>
      <p:pic>
        <p:nvPicPr>
          <p:cNvPr id="3" name="pg15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075" y="1801934"/>
            <a:ext cx="812800" cy="812800"/>
          </a:xfrm>
          <a:prstGeom prst="rect">
            <a:avLst/>
          </a:prstGeom>
        </p:spPr>
      </p:pic>
      <p:pic>
        <p:nvPicPr>
          <p:cNvPr id="5" name="pg15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075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63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8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07 at 10.05.26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925" y="0"/>
            <a:ext cx="5854700" cy="3570623"/>
          </a:xfrm>
          <a:prstGeom prst="rect">
            <a:avLst/>
          </a:prstGeom>
        </p:spPr>
      </p:pic>
      <p:pic>
        <p:nvPicPr>
          <p:cNvPr id="3" name="Picture 2" descr="Screen shot 2012-02-07 at 10.57.46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225" y="3570623"/>
            <a:ext cx="8001000" cy="2882900"/>
          </a:xfrm>
          <a:prstGeom prst="rect">
            <a:avLst/>
          </a:prstGeom>
        </p:spPr>
      </p:pic>
      <p:pic>
        <p:nvPicPr>
          <p:cNvPr id="4" name="pg1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1922" y="147202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2-07 at 10.36.40 A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388" y="4613910"/>
            <a:ext cx="8216900" cy="1905000"/>
          </a:xfrm>
          <a:prstGeom prst="rect">
            <a:avLst/>
          </a:prstGeom>
        </p:spPr>
      </p:pic>
      <p:pic>
        <p:nvPicPr>
          <p:cNvPr id="5" name="Picture 4" descr="Screen shot 2012-02-07 at 10.03.31 AM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2342" y="550863"/>
            <a:ext cx="4815076" cy="4063047"/>
          </a:xfrm>
          <a:prstGeom prst="rect">
            <a:avLst/>
          </a:prstGeom>
        </p:spPr>
      </p:pic>
      <p:pic>
        <p:nvPicPr>
          <p:cNvPr id="2" name="pg7/13/17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7899" y="1735951"/>
            <a:ext cx="812800" cy="812800"/>
          </a:xfrm>
          <a:prstGeom prst="rect">
            <a:avLst/>
          </a:prstGeom>
        </p:spPr>
      </p:pic>
      <p:pic>
        <p:nvPicPr>
          <p:cNvPr id="3" name="pg7/13/17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7899" y="2907132"/>
            <a:ext cx="812800" cy="812800"/>
          </a:xfrm>
          <a:prstGeom prst="rect">
            <a:avLst/>
          </a:prstGeom>
        </p:spPr>
      </p:pic>
      <p:pic>
        <p:nvPicPr>
          <p:cNvPr id="6" name="pg7/13/17c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7899" y="3835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9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4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4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5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07 at 10.05.51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575" y="0"/>
            <a:ext cx="5791200" cy="4940300"/>
          </a:xfrm>
          <a:prstGeom prst="rect">
            <a:avLst/>
          </a:prstGeom>
        </p:spPr>
      </p:pic>
      <p:pic>
        <p:nvPicPr>
          <p:cNvPr id="3" name="Picture 2" descr="Screen shot 2012-02-07 at 11.01.11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8425" y="4443413"/>
            <a:ext cx="7696200" cy="1892300"/>
          </a:xfrm>
          <a:prstGeom prst="rect">
            <a:avLst/>
          </a:prstGeom>
        </p:spPr>
      </p:pic>
      <p:pic>
        <p:nvPicPr>
          <p:cNvPr id="5" name="Picture 4" descr="Screen shot 2012-02-07 at 11.02.21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6025" y="1458913"/>
            <a:ext cx="2603500" cy="2984500"/>
          </a:xfrm>
          <a:prstGeom prst="rect">
            <a:avLst/>
          </a:prstGeom>
        </p:spPr>
      </p:pic>
      <p:pic>
        <p:nvPicPr>
          <p:cNvPr id="4" name="pg1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9968" y="290713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2-07 at 10.06.13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9946" y="98425"/>
            <a:ext cx="5142254" cy="3851275"/>
          </a:xfrm>
          <a:prstGeom prst="rect">
            <a:avLst/>
          </a:prstGeom>
        </p:spPr>
      </p:pic>
      <p:pic>
        <p:nvPicPr>
          <p:cNvPr id="4" name="Picture 3" descr="Screen shot 2012-02-07 at 11.04.35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00" y="3949700"/>
            <a:ext cx="8267700" cy="2908300"/>
          </a:xfrm>
          <a:prstGeom prst="rect">
            <a:avLst/>
          </a:prstGeom>
        </p:spPr>
      </p:pic>
      <p:pic>
        <p:nvPicPr>
          <p:cNvPr id="2" name="pg1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8934" y="2616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07 at 9.58.46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2061" y="0"/>
            <a:ext cx="5443811" cy="4550051"/>
          </a:xfrm>
          <a:prstGeom prst="rect">
            <a:avLst/>
          </a:prstGeom>
        </p:spPr>
      </p:pic>
      <p:pic>
        <p:nvPicPr>
          <p:cNvPr id="3" name="Picture 2" descr="Screen shot 2012-02-07 at 10.22.30 A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206" y="4388437"/>
            <a:ext cx="7269710" cy="2469563"/>
          </a:xfrm>
          <a:prstGeom prst="rect">
            <a:avLst/>
          </a:prstGeom>
        </p:spPr>
      </p:pic>
      <p:pic>
        <p:nvPicPr>
          <p:cNvPr id="4" name="pg2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3991" y="1752447"/>
            <a:ext cx="812800" cy="812800"/>
          </a:xfrm>
          <a:prstGeom prst="rect">
            <a:avLst/>
          </a:prstGeom>
        </p:spPr>
      </p:pic>
      <p:pic>
        <p:nvPicPr>
          <p:cNvPr id="5" name="pg2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3991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62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3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1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07 at 10.06.25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900" y="69850"/>
            <a:ext cx="5829300" cy="4940300"/>
          </a:xfrm>
          <a:prstGeom prst="rect">
            <a:avLst/>
          </a:prstGeom>
        </p:spPr>
      </p:pic>
      <p:pic>
        <p:nvPicPr>
          <p:cNvPr id="3" name="Picture 2" descr="Screen shot 2012-02-07 at 11.05.57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4667250"/>
            <a:ext cx="8229600" cy="1854200"/>
          </a:xfrm>
          <a:prstGeom prst="rect">
            <a:avLst/>
          </a:prstGeom>
        </p:spPr>
      </p:pic>
      <p:pic>
        <p:nvPicPr>
          <p:cNvPr id="4" name="pg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600" y="236278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2-07 at 10.06.35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238" y="0"/>
            <a:ext cx="5816600" cy="3656013"/>
          </a:xfrm>
          <a:prstGeom prst="rect">
            <a:avLst/>
          </a:prstGeom>
        </p:spPr>
      </p:pic>
      <p:pic>
        <p:nvPicPr>
          <p:cNvPr id="4" name="Picture 3" descr="Screen shot 2012-02-07 at 11.11.30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988" y="3656013"/>
            <a:ext cx="7518400" cy="2984500"/>
          </a:xfrm>
          <a:prstGeom prst="rect">
            <a:avLst/>
          </a:prstGeom>
        </p:spPr>
      </p:pic>
      <p:pic>
        <p:nvPicPr>
          <p:cNvPr id="2" name="pg2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2957" y="201637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07 at 10.06.58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6576" y="549223"/>
            <a:ext cx="4699000" cy="3568700"/>
          </a:xfrm>
          <a:prstGeom prst="rect">
            <a:avLst/>
          </a:prstGeom>
        </p:spPr>
      </p:pic>
      <p:pic>
        <p:nvPicPr>
          <p:cNvPr id="3" name="Picture 2" descr="Screen shot 2012-02-07 at 11.12.34 A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1275" y="4872038"/>
            <a:ext cx="6096000" cy="965200"/>
          </a:xfrm>
          <a:prstGeom prst="rect">
            <a:avLst/>
          </a:prstGeom>
        </p:spPr>
      </p:pic>
      <p:pic>
        <p:nvPicPr>
          <p:cNvPr id="4" name="pg22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8475" y="2616200"/>
            <a:ext cx="812800" cy="812800"/>
          </a:xfrm>
          <a:prstGeom prst="rect">
            <a:avLst/>
          </a:prstGeom>
        </p:spPr>
      </p:pic>
      <p:pic>
        <p:nvPicPr>
          <p:cNvPr id="5" name="pg22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9452" y="3835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1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07 at 10.07.08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1290" y="1"/>
            <a:ext cx="5204560" cy="4383972"/>
          </a:xfrm>
          <a:prstGeom prst="rect">
            <a:avLst/>
          </a:prstGeom>
        </p:spPr>
      </p:pic>
      <p:pic>
        <p:nvPicPr>
          <p:cNvPr id="3" name="Picture 2" descr="Screen shot 2012-02-07 at 11.13.35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2075" y="5308600"/>
            <a:ext cx="4826000" cy="914400"/>
          </a:xfrm>
          <a:prstGeom prst="rect">
            <a:avLst/>
          </a:prstGeom>
        </p:spPr>
      </p:pic>
      <p:pic>
        <p:nvPicPr>
          <p:cNvPr id="4" name="pg2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0888" y="2616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2-07 at 10.08.48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838" y="0"/>
            <a:ext cx="5842000" cy="4965701"/>
          </a:xfrm>
          <a:prstGeom prst="rect">
            <a:avLst/>
          </a:prstGeom>
        </p:spPr>
      </p:pic>
      <p:pic>
        <p:nvPicPr>
          <p:cNvPr id="4" name="Picture 3" descr="Screen shot 2012-02-07 at 11.14.36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6663" y="5183188"/>
            <a:ext cx="3911600" cy="939800"/>
          </a:xfrm>
          <a:prstGeom prst="rect">
            <a:avLst/>
          </a:prstGeom>
        </p:spPr>
      </p:pic>
      <p:pic>
        <p:nvPicPr>
          <p:cNvPr id="2" name="pg2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7497" y="2616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2-07 at 9.59.33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0178" y="766763"/>
            <a:ext cx="4612840" cy="3765182"/>
          </a:xfrm>
          <a:prstGeom prst="rect">
            <a:avLst/>
          </a:prstGeom>
        </p:spPr>
      </p:pic>
      <p:pic>
        <p:nvPicPr>
          <p:cNvPr id="5" name="Picture 4" descr="Screen shot 2012-02-07 at 10.24.40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100" y="4531945"/>
            <a:ext cx="8597900" cy="1930400"/>
          </a:xfrm>
          <a:prstGeom prst="rect">
            <a:avLst/>
          </a:prstGeom>
        </p:spPr>
      </p:pic>
      <p:pic>
        <p:nvPicPr>
          <p:cNvPr id="2" name="pg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1290" y="2209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07 at 9.59.11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6377" y="0"/>
            <a:ext cx="5595390" cy="4682838"/>
          </a:xfrm>
          <a:prstGeom prst="rect">
            <a:avLst/>
          </a:prstGeom>
        </p:spPr>
      </p:pic>
      <p:pic>
        <p:nvPicPr>
          <p:cNvPr id="3" name="Picture 2" descr="Screen shot 2012-02-07 at 10.27.18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238" y="4192627"/>
            <a:ext cx="8585200" cy="1930400"/>
          </a:xfrm>
          <a:prstGeom prst="rect">
            <a:avLst/>
          </a:prstGeom>
        </p:spPr>
      </p:pic>
      <p:pic>
        <p:nvPicPr>
          <p:cNvPr id="4" name="pg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6462" y="185142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2-07 at 10.03.02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013" y="123636"/>
            <a:ext cx="5311367" cy="3940364"/>
          </a:xfrm>
          <a:prstGeom prst="rect">
            <a:avLst/>
          </a:prstGeom>
        </p:spPr>
      </p:pic>
      <p:pic>
        <p:nvPicPr>
          <p:cNvPr id="4" name="Picture 3" descr="Screen shot 2012-02-07 at 10.31.04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900" y="4064000"/>
            <a:ext cx="8166100" cy="2794000"/>
          </a:xfrm>
          <a:prstGeom prst="rect">
            <a:avLst/>
          </a:prstGeom>
        </p:spPr>
      </p:pic>
      <p:pic>
        <p:nvPicPr>
          <p:cNvPr id="2" name="pg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9451" y="2616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07 at 10.03.14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342" y="238125"/>
            <a:ext cx="4812892" cy="4079597"/>
          </a:xfrm>
          <a:prstGeom prst="rect">
            <a:avLst/>
          </a:prstGeom>
        </p:spPr>
      </p:pic>
      <p:pic>
        <p:nvPicPr>
          <p:cNvPr id="3" name="Picture 2" descr="Screen shot 2012-02-07 at 10.34.37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488" y="4403725"/>
            <a:ext cx="8318500" cy="939800"/>
          </a:xfrm>
          <a:prstGeom prst="rect">
            <a:avLst/>
          </a:prstGeom>
        </p:spPr>
      </p:pic>
      <p:pic>
        <p:nvPicPr>
          <p:cNvPr id="4" name="pg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486" y="201637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07 at 10.03.31 A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2342" y="550863"/>
            <a:ext cx="4815076" cy="4063047"/>
          </a:xfrm>
          <a:prstGeom prst="rect">
            <a:avLst/>
          </a:prstGeom>
        </p:spPr>
      </p:pic>
      <p:pic>
        <p:nvPicPr>
          <p:cNvPr id="3" name="Picture 2" descr="Screen shot 2012-02-07 at 10.36.40 AM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388" y="4613910"/>
            <a:ext cx="8216900" cy="1905000"/>
          </a:xfrm>
          <a:prstGeom prst="rect">
            <a:avLst/>
          </a:prstGeom>
        </p:spPr>
      </p:pic>
      <p:pic>
        <p:nvPicPr>
          <p:cNvPr id="4" name="pg7/13/17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3988" y="1307069"/>
            <a:ext cx="812800" cy="812800"/>
          </a:xfrm>
          <a:prstGeom prst="rect">
            <a:avLst/>
          </a:prstGeom>
        </p:spPr>
      </p:pic>
      <p:pic>
        <p:nvPicPr>
          <p:cNvPr id="5" name="pg7/13/17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3988" y="2841150"/>
            <a:ext cx="812800" cy="812800"/>
          </a:xfrm>
          <a:prstGeom prst="rect">
            <a:avLst/>
          </a:prstGeom>
        </p:spPr>
      </p:pic>
      <p:pic>
        <p:nvPicPr>
          <p:cNvPr id="6" name="pg7/13/17c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76679" y="3835400"/>
            <a:ext cx="1474133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9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4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14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5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07 at 10.03.42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5325" y="675632"/>
            <a:ext cx="5130170" cy="3789777"/>
          </a:xfrm>
          <a:prstGeom prst="rect">
            <a:avLst/>
          </a:prstGeom>
        </p:spPr>
      </p:pic>
      <p:pic>
        <p:nvPicPr>
          <p:cNvPr id="3" name="Picture 2" descr="Screen shot 2012-02-07 at 10.37.54 A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650" y="4443413"/>
            <a:ext cx="8407400" cy="1892300"/>
          </a:xfrm>
          <a:prstGeom prst="rect">
            <a:avLst/>
          </a:prstGeom>
        </p:spPr>
      </p:pic>
      <p:pic>
        <p:nvPicPr>
          <p:cNvPr id="4" name="pg8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2440" y="1636979"/>
            <a:ext cx="812800" cy="812800"/>
          </a:xfrm>
          <a:prstGeom prst="rect">
            <a:avLst/>
          </a:prstGeom>
        </p:spPr>
      </p:pic>
      <p:pic>
        <p:nvPicPr>
          <p:cNvPr id="6" name="pg8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2440" y="282465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2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2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1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07 at 10.03.54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997" y="-1"/>
            <a:ext cx="5252115" cy="4491941"/>
          </a:xfrm>
          <a:prstGeom prst="rect">
            <a:avLst/>
          </a:prstGeom>
        </p:spPr>
      </p:pic>
      <p:pic>
        <p:nvPicPr>
          <p:cNvPr id="7" name="Picture 6" descr="Screen shot 2012-02-07 at 10.53.36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888" y="3797300"/>
            <a:ext cx="8458200" cy="1879600"/>
          </a:xfrm>
          <a:prstGeom prst="rect">
            <a:avLst/>
          </a:prstGeom>
        </p:spPr>
      </p:pic>
      <p:pic>
        <p:nvPicPr>
          <p:cNvPr id="3" name="pg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191740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0</Words>
  <Application>Microsoft Macintosh PowerPoint</Application>
  <PresentationFormat>On-screen Show (4:3)</PresentationFormat>
  <Paragraphs>0</Paragraphs>
  <Slides>24</Slides>
  <Notes>0</Notes>
  <HiddenSlides>0</HiddenSlides>
  <MMClips>35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Reynolds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District Load</dc:creator>
  <cp:lastModifiedBy>District Load</cp:lastModifiedBy>
  <cp:revision>29</cp:revision>
  <dcterms:created xsi:type="dcterms:W3CDTF">2012-02-07T17:44:46Z</dcterms:created>
  <dcterms:modified xsi:type="dcterms:W3CDTF">2014-02-11T19:04:38Z</dcterms:modified>
</cp:coreProperties>
</file>