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9" r:id="rId2"/>
    <p:sldId id="256" r:id="rId3"/>
    <p:sldId id="257" r:id="rId4"/>
    <p:sldId id="258" r:id="rId5"/>
    <p:sldId id="260" r:id="rId6"/>
    <p:sldId id="261" r:id="rId7"/>
    <p:sldId id="267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55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DCDF-F6B2-8542-8509-46B5485C8349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0A6BF-8A44-C34C-B1CD-6D3E096D5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1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0A6BF-8A44-C34C-B1CD-6D3E096D58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51A1-A940-5F40-B740-2AAEF08BCE35}" type="datetimeFigureOut">
              <a:rPr lang="en-US" smtClean="0"/>
              <a:pPr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8209-C734-B14B-B454-5BA9A681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6.mp3"/><Relationship Id="rId4" Type="http://schemas.openxmlformats.org/officeDocument/2006/relationships/audio" Target="../media/media16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7" Type="http://schemas.openxmlformats.org/officeDocument/2006/relationships/image" Target="../media/image2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1" Type="http://schemas.microsoft.com/office/2007/relationships/media" Target="../media/media18.mp3"/><Relationship Id="rId2" Type="http://schemas.openxmlformats.org/officeDocument/2006/relationships/audio" Target="../media/media18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1.mp3"/><Relationship Id="rId4" Type="http://schemas.openxmlformats.org/officeDocument/2006/relationships/audio" Target="../media/media21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7" Type="http://schemas.openxmlformats.org/officeDocument/2006/relationships/image" Target="../media/image2.png"/><Relationship Id="rId1" Type="http://schemas.microsoft.com/office/2007/relationships/media" Target="../media/media20.mp3"/><Relationship Id="rId2" Type="http://schemas.openxmlformats.org/officeDocument/2006/relationships/audio" Target="../media/media20.mp3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3.mp3"/><Relationship Id="rId4" Type="http://schemas.openxmlformats.org/officeDocument/2006/relationships/audio" Target="../media/media23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7" Type="http://schemas.openxmlformats.org/officeDocument/2006/relationships/image" Target="../media/image2.png"/><Relationship Id="rId1" Type="http://schemas.microsoft.com/office/2007/relationships/media" Target="../media/media22.mp3"/><Relationship Id="rId2" Type="http://schemas.openxmlformats.org/officeDocument/2006/relationships/audio" Target="../media/media22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1" Type="http://schemas.microsoft.com/office/2007/relationships/media" Target="../media/media24.mp3"/><Relationship Id="rId2" Type="http://schemas.openxmlformats.org/officeDocument/2006/relationships/audio" Target="../media/media24.mp3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4" Type="http://schemas.openxmlformats.org/officeDocument/2006/relationships/audio" Target="../media/media3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microsoft.com/office/2007/relationships/media" Target="../media/media25.mp3"/><Relationship Id="rId2" Type="http://schemas.openxmlformats.org/officeDocument/2006/relationships/audio" Target="../media/media25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2.png"/><Relationship Id="rId1" Type="http://schemas.microsoft.com/office/2007/relationships/media" Target="../media/media26.mp3"/><Relationship Id="rId2" Type="http://schemas.openxmlformats.org/officeDocument/2006/relationships/audio" Target="../media/media26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1" Type="http://schemas.microsoft.com/office/2007/relationships/media" Target="file://localhost/Users/rshobe/Desktop/How%20to%20Make%20a%20Cake%20(Kids%20Song%20by%20Patty%20Shukla).mov" TargetMode="External"/><Relationship Id="rId2" Type="http://schemas.openxmlformats.org/officeDocument/2006/relationships/video" Target="file://localhost/Users/rshobe/Desktop/How%20to%20Make%20a%20Cake%20(Kids%20Song%20by%20Patty%20Shukla).m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4" Type="http://schemas.openxmlformats.org/officeDocument/2006/relationships/audio" Target="../media/media5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19.5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953" y="280179"/>
            <a:ext cx="6121400" cy="6248400"/>
          </a:xfrm>
          <a:prstGeom prst="rect">
            <a:avLst/>
          </a:prstGeom>
        </p:spPr>
      </p:pic>
      <p:pic>
        <p:nvPicPr>
          <p:cNvPr id="3" name="pg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715" y="287320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52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18601" cy="6743700"/>
          </a:xfrm>
          <a:prstGeom prst="rect">
            <a:avLst/>
          </a:prstGeom>
        </p:spPr>
      </p:pic>
      <p:pic>
        <p:nvPicPr>
          <p:cNvPr id="3" name="pg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066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54.1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" y="0"/>
            <a:ext cx="8550275" cy="6819900"/>
          </a:xfrm>
          <a:prstGeom prst="rect">
            <a:avLst/>
          </a:prstGeom>
        </p:spPr>
      </p:pic>
      <p:pic>
        <p:nvPicPr>
          <p:cNvPr id="3" name="pg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794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5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0"/>
            <a:ext cx="8718550" cy="6858000"/>
          </a:xfrm>
          <a:prstGeom prst="rect">
            <a:avLst/>
          </a:prstGeom>
        </p:spPr>
      </p:pic>
      <p:pic>
        <p:nvPicPr>
          <p:cNvPr id="2" name="pg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417" y="27985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59.1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14" y="167481"/>
            <a:ext cx="7731058" cy="6322410"/>
          </a:xfrm>
          <a:prstGeom prst="rect">
            <a:avLst/>
          </a:prstGeom>
        </p:spPr>
      </p:pic>
      <p:pic>
        <p:nvPicPr>
          <p:cNvPr id="3" name="pg13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3214" y="1304598"/>
            <a:ext cx="812800" cy="812800"/>
          </a:xfrm>
          <a:prstGeom prst="rect">
            <a:avLst/>
          </a:prstGeom>
        </p:spPr>
      </p:pic>
      <p:pic>
        <p:nvPicPr>
          <p:cNvPr id="4" name="pg13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3214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01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3" y="74613"/>
            <a:ext cx="8524875" cy="6858000"/>
          </a:xfrm>
          <a:prstGeom prst="rect">
            <a:avLst/>
          </a:prstGeom>
        </p:spPr>
      </p:pic>
      <p:pic>
        <p:nvPicPr>
          <p:cNvPr id="3" name="pg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13" y="175277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03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37600" cy="6858000"/>
          </a:xfrm>
          <a:prstGeom prst="rect">
            <a:avLst/>
          </a:prstGeom>
        </p:spPr>
      </p:pic>
      <p:pic>
        <p:nvPicPr>
          <p:cNvPr id="3" name="pg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443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04.2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95250"/>
            <a:ext cx="9144001" cy="6553200"/>
          </a:xfrm>
          <a:prstGeom prst="rect">
            <a:avLst/>
          </a:prstGeom>
        </p:spPr>
      </p:pic>
      <p:pic>
        <p:nvPicPr>
          <p:cNvPr id="3" name="pg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417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2.08.16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163" y="1223963"/>
            <a:ext cx="7035800" cy="5003800"/>
          </a:xfrm>
          <a:prstGeom prst="rect">
            <a:avLst/>
          </a:prstGeom>
        </p:spPr>
      </p:pic>
      <p:pic>
        <p:nvPicPr>
          <p:cNvPr id="2" name="pg1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2439040"/>
            <a:ext cx="812800" cy="698180"/>
          </a:xfrm>
          <a:prstGeom prst="rect">
            <a:avLst/>
          </a:prstGeom>
        </p:spPr>
      </p:pic>
      <p:pic>
        <p:nvPicPr>
          <p:cNvPr id="3" name="pg17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3429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7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2-14 at 2.09.4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88" y="227013"/>
            <a:ext cx="7721600" cy="6134100"/>
          </a:xfrm>
          <a:prstGeom prst="rect">
            <a:avLst/>
          </a:prstGeom>
        </p:spPr>
      </p:pic>
      <p:pic>
        <p:nvPicPr>
          <p:cNvPr id="2" name="pg18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8288" y="2616200"/>
            <a:ext cx="812800" cy="812800"/>
          </a:xfrm>
          <a:prstGeom prst="rect">
            <a:avLst/>
          </a:prstGeom>
        </p:spPr>
      </p:pic>
      <p:pic>
        <p:nvPicPr>
          <p:cNvPr id="4" name="pg18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39404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5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16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63"/>
            <a:ext cx="8597900" cy="6858000"/>
          </a:xfrm>
          <a:prstGeom prst="rect">
            <a:avLst/>
          </a:prstGeom>
        </p:spPr>
      </p:pic>
      <p:pic>
        <p:nvPicPr>
          <p:cNvPr id="3" name="pg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602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2-14 at 1.22.2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32" y="178838"/>
            <a:ext cx="8467725" cy="6414030"/>
          </a:xfrm>
          <a:prstGeom prst="rect">
            <a:avLst/>
          </a:prstGeom>
        </p:spPr>
      </p:pic>
      <p:pic>
        <p:nvPicPr>
          <p:cNvPr id="2" name="pg2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732" y="2387686"/>
            <a:ext cx="812800" cy="812800"/>
          </a:xfrm>
          <a:prstGeom prst="rect">
            <a:avLst/>
          </a:prstGeom>
        </p:spPr>
      </p:pic>
      <p:pic>
        <p:nvPicPr>
          <p:cNvPr id="3" name="pg2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732" y="324507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2.18.3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38" y="4763"/>
            <a:ext cx="8518525" cy="6858000"/>
          </a:xfrm>
          <a:prstGeom prst="rect">
            <a:avLst/>
          </a:prstGeom>
        </p:spPr>
      </p:pic>
      <p:pic>
        <p:nvPicPr>
          <p:cNvPr id="3" name="pg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12-14 at 2.18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13" y="304932"/>
            <a:ext cx="6502400" cy="6311900"/>
          </a:xfrm>
          <a:prstGeom prst="rect">
            <a:avLst/>
          </a:prstGeom>
        </p:spPr>
      </p:pic>
      <p:pic>
        <p:nvPicPr>
          <p:cNvPr id="2" name="pg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813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to Make a Cake (Kids Song by Patty Shukla)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ages-10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9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8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4535" r="-74535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7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1377" r="-71377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-6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9709" r="-39709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1377" r="-7137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28.5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" y="0"/>
            <a:ext cx="8616950" cy="6858000"/>
          </a:xfrm>
          <a:prstGeom prst="rect">
            <a:avLst/>
          </a:prstGeom>
        </p:spPr>
      </p:pic>
      <p:pic>
        <p:nvPicPr>
          <p:cNvPr id="3" name="pg3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040" y="2616200"/>
            <a:ext cx="812800" cy="812800"/>
          </a:xfrm>
          <a:prstGeom prst="rect">
            <a:avLst/>
          </a:prstGeom>
        </p:spPr>
      </p:pic>
      <p:pic>
        <p:nvPicPr>
          <p:cNvPr id="4" name="pg3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738" y="42364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7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-1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3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69211" r="-69211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4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4635" r="-44635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5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1377" r="-71377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6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8436" r="-78436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7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5185" r="-15185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8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51159" r="-51159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9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21870" r="-2187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31.1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03" y="-23813"/>
            <a:ext cx="8610601" cy="6858001"/>
          </a:xfrm>
          <a:prstGeom prst="rect">
            <a:avLst/>
          </a:prstGeom>
        </p:spPr>
      </p:pic>
      <p:pic>
        <p:nvPicPr>
          <p:cNvPr id="3" name="pg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900" y="244370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2-14 at 1.34.5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49" y="12095"/>
            <a:ext cx="8616951" cy="6858000"/>
          </a:xfrm>
          <a:prstGeom prst="rect">
            <a:avLst/>
          </a:prstGeom>
        </p:spPr>
      </p:pic>
      <p:pic>
        <p:nvPicPr>
          <p:cNvPr id="2" name="pg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146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40.2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739" y="-1"/>
            <a:ext cx="9102725" cy="6858001"/>
          </a:xfrm>
          <a:prstGeom prst="rect">
            <a:avLst/>
          </a:prstGeom>
        </p:spPr>
      </p:pic>
      <p:pic>
        <p:nvPicPr>
          <p:cNvPr id="3" name="pg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42503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43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0"/>
            <a:ext cx="8794750" cy="6858001"/>
          </a:xfrm>
          <a:prstGeom prst="rect">
            <a:avLst/>
          </a:prstGeom>
        </p:spPr>
      </p:pic>
      <p:pic>
        <p:nvPicPr>
          <p:cNvPr id="3" name="pg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928" y="2616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46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0"/>
            <a:ext cx="8477250" cy="6858000"/>
          </a:xfrm>
          <a:prstGeom prst="rect">
            <a:avLst/>
          </a:prstGeom>
        </p:spPr>
      </p:pic>
      <p:pic>
        <p:nvPicPr>
          <p:cNvPr id="3" name="pg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742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2-14 at 1.49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-1"/>
            <a:ext cx="9067801" cy="6858001"/>
          </a:xfrm>
          <a:prstGeom prst="rect">
            <a:avLst/>
          </a:prstGeom>
        </p:spPr>
      </p:pic>
      <p:pic>
        <p:nvPicPr>
          <p:cNvPr id="3" name="pg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145" y="220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</Words>
  <Application>Microsoft Macintosh PowerPoint</Application>
  <PresentationFormat>On-screen Show (4:3)</PresentationFormat>
  <Paragraphs>1</Paragraphs>
  <Slides>38</Slides>
  <Notes>1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District Load</dc:creator>
  <cp:lastModifiedBy>District Load</cp:lastModifiedBy>
  <cp:revision>30</cp:revision>
  <dcterms:created xsi:type="dcterms:W3CDTF">2012-02-15T19:30:30Z</dcterms:created>
  <dcterms:modified xsi:type="dcterms:W3CDTF">2014-02-11T17:15:44Z</dcterms:modified>
</cp:coreProperties>
</file>