
<file path=[Content_Types].xml><?xml version="1.0" encoding="utf-8"?>
<Types xmlns="http://schemas.openxmlformats.org/package/2006/content-types">
  <Default Extension="xml" ContentType="application/xml"/>
  <Default Extension="mp3" ContentType="audi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567" autoAdjust="0"/>
  </p:normalViewPr>
  <p:slideViewPr>
    <p:cSldViewPr snapToGrid="0" snapToObjects="1">
      <p:cViewPr varScale="1">
        <p:scale>
          <a:sx n="82" d="100"/>
          <a:sy n="82" d="100"/>
        </p:scale>
        <p:origin x="-11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3A76-DA8D-124E-935D-BAC5CE6D6A36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0FB0-A4C0-AF4F-84B2-A3EDAC3BA5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3A76-DA8D-124E-935D-BAC5CE6D6A36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0FB0-A4C0-AF4F-84B2-A3EDAC3BA5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3A76-DA8D-124E-935D-BAC5CE6D6A36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0FB0-A4C0-AF4F-84B2-A3EDAC3BA5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3A76-DA8D-124E-935D-BAC5CE6D6A36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0FB0-A4C0-AF4F-84B2-A3EDAC3BA5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3A76-DA8D-124E-935D-BAC5CE6D6A36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0FB0-A4C0-AF4F-84B2-A3EDAC3BA5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3A76-DA8D-124E-935D-BAC5CE6D6A36}" type="datetimeFigureOut">
              <a:rPr lang="en-US" smtClean="0"/>
              <a:t>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0FB0-A4C0-AF4F-84B2-A3EDAC3BA5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3A76-DA8D-124E-935D-BAC5CE6D6A36}" type="datetimeFigureOut">
              <a:rPr lang="en-US" smtClean="0"/>
              <a:t>2/4/14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0FB0-A4C0-AF4F-84B2-A3EDAC3BA5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3A76-DA8D-124E-935D-BAC5CE6D6A36}" type="datetimeFigureOut">
              <a:rPr lang="en-US" smtClean="0"/>
              <a:t>2/4/14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0FB0-A4C0-AF4F-84B2-A3EDAC3BA5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3A76-DA8D-124E-935D-BAC5CE6D6A36}" type="datetimeFigureOut">
              <a:rPr lang="en-US" smtClean="0"/>
              <a:t>2/4/14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0FB0-A4C0-AF4F-84B2-A3EDAC3BA5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3A76-DA8D-124E-935D-BAC5CE6D6A36}" type="datetimeFigureOut">
              <a:rPr lang="en-US" smtClean="0"/>
              <a:t>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0FB0-A4C0-AF4F-84B2-A3EDAC3BA5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3A76-DA8D-124E-935D-BAC5CE6D6A36}" type="datetimeFigureOut">
              <a:rPr lang="en-US" smtClean="0"/>
              <a:t>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0FB0-A4C0-AF4F-84B2-A3EDAC3BA5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83A76-DA8D-124E-935D-BAC5CE6D6A36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F0FB0-A4C0-AF4F-84B2-A3EDAC3BA5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5" Type="http://schemas.openxmlformats.org/officeDocument/2006/relationships/image" Target="../media/image2.png"/><Relationship Id="rId1" Type="http://schemas.microsoft.com/office/2007/relationships/media" Target="../media/media10.mp3"/><Relationship Id="rId2" Type="http://schemas.openxmlformats.org/officeDocument/2006/relationships/audio" Target="../media/media10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5" Type="http://schemas.openxmlformats.org/officeDocument/2006/relationships/image" Target="../media/image2.png"/><Relationship Id="rId1" Type="http://schemas.microsoft.com/office/2007/relationships/media" Target="../media/media11.mp3"/><Relationship Id="rId2" Type="http://schemas.openxmlformats.org/officeDocument/2006/relationships/audio" Target="../media/media11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1" Type="http://schemas.microsoft.com/office/2007/relationships/media" Target="../media/media7.mp3"/><Relationship Id="rId2" Type="http://schemas.openxmlformats.org/officeDocument/2006/relationships/audio" Target="../media/media7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1" Type="http://schemas.microsoft.com/office/2007/relationships/media" Target="../media/media8.mp3"/><Relationship Id="rId2" Type="http://schemas.openxmlformats.org/officeDocument/2006/relationships/audio" Target="../media/media8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1" Type="http://schemas.microsoft.com/office/2007/relationships/media" Target="../media/media9.mp3"/><Relationship Id="rId2" Type="http://schemas.openxmlformats.org/officeDocument/2006/relationships/audio" Target="../media/media9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1-05 at 1.49.4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13" y="693738"/>
            <a:ext cx="6756400" cy="5168900"/>
          </a:xfrm>
          <a:prstGeom prst="rect">
            <a:avLst/>
          </a:prstGeom>
        </p:spPr>
      </p:pic>
      <p:pic>
        <p:nvPicPr>
          <p:cNvPr id="3" name="pg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616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1-05 at 1.59.5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g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5694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1-05 at 2.00.22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g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3038" y="2616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1-05 at 1.48.56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683375"/>
          </a:xfrm>
          <a:prstGeom prst="rect">
            <a:avLst/>
          </a:prstGeom>
        </p:spPr>
      </p:pic>
      <p:pic>
        <p:nvPicPr>
          <p:cNvPr id="2" name="pg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2149" y="2616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1-05 at 1.50.3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0"/>
            <a:ext cx="8445500" cy="6858001"/>
          </a:xfrm>
          <a:prstGeom prst="rect">
            <a:avLst/>
          </a:prstGeom>
        </p:spPr>
      </p:pic>
      <p:pic>
        <p:nvPicPr>
          <p:cNvPr id="3" name="pg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2403" y="282206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1-05 at 1.55.5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188076"/>
          </a:xfrm>
          <a:prstGeom prst="rect">
            <a:avLst/>
          </a:prstGeom>
        </p:spPr>
      </p:pic>
      <p:pic>
        <p:nvPicPr>
          <p:cNvPr id="3" name="pg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365763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1-05 at 1.56.32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25" y="0"/>
            <a:ext cx="8578850" cy="6858000"/>
          </a:xfrm>
          <a:prstGeom prst="rect">
            <a:avLst/>
          </a:prstGeom>
        </p:spPr>
      </p:pic>
      <p:pic>
        <p:nvPicPr>
          <p:cNvPr id="3" name="pg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9725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1-05 at 1.57.2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3" name="pg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9112" y="278863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1-05 at 1.57.5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g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5439" y="244948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1-05 at 1.58.4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4000" cy="6858001"/>
          </a:xfrm>
          <a:prstGeom prst="rect">
            <a:avLst/>
          </a:prstGeom>
        </p:spPr>
      </p:pic>
      <p:pic>
        <p:nvPicPr>
          <p:cNvPr id="3" name="pg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8858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1-05 at 1.59.06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3" name="pg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9366" y="243769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Macintosh PowerPoint</Application>
  <PresentationFormat>On-screen Show (4:3)</PresentationFormat>
  <Paragraphs>0</Paragraphs>
  <Slides>11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Reynolds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District Load</dc:creator>
  <cp:lastModifiedBy>District Load</cp:lastModifiedBy>
  <cp:revision>5</cp:revision>
  <dcterms:created xsi:type="dcterms:W3CDTF">2012-01-05T21:47:53Z</dcterms:created>
  <dcterms:modified xsi:type="dcterms:W3CDTF">2014-02-04T22:08:22Z</dcterms:modified>
</cp:coreProperties>
</file>