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mp3" ContentType="audio/unknown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08A16-0D4A-224E-9AAB-FD1CB29B2F94}" type="datetimeFigureOut">
              <a:rPr lang="en-US" smtClean="0"/>
              <a:t>1/30/14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A68E4-5D00-4B4A-A6E9-8C10DE0C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3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A68E4-5D00-4B4A-A6E9-8C10DE0C710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1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1043-1CAF-374E-BB1A-5B30BA8656D8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EDB8-47AB-CE48-892D-20F3AA2E2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7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1043-1CAF-374E-BB1A-5B30BA8656D8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EDB8-47AB-CE48-892D-20F3AA2E2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3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1043-1CAF-374E-BB1A-5B30BA8656D8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EDB8-47AB-CE48-892D-20F3AA2E2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3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1043-1CAF-374E-BB1A-5B30BA8656D8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EDB8-47AB-CE48-892D-20F3AA2E2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2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1043-1CAF-374E-BB1A-5B30BA8656D8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EDB8-47AB-CE48-892D-20F3AA2E2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9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1043-1CAF-374E-BB1A-5B30BA8656D8}" type="datetimeFigureOut">
              <a:rPr lang="en-US" smtClean="0"/>
              <a:t>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EDB8-47AB-CE48-892D-20F3AA2E2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0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1043-1CAF-374E-BB1A-5B30BA8656D8}" type="datetimeFigureOut">
              <a:rPr lang="en-US" smtClean="0"/>
              <a:t>1/30/14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EDB8-47AB-CE48-892D-20F3AA2E2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4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1043-1CAF-374E-BB1A-5B30BA8656D8}" type="datetimeFigureOut">
              <a:rPr lang="en-US" smtClean="0"/>
              <a:t>1/30/14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EDB8-47AB-CE48-892D-20F3AA2E2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6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1043-1CAF-374E-BB1A-5B30BA8656D8}" type="datetimeFigureOut">
              <a:rPr lang="en-US" smtClean="0"/>
              <a:t>1/30/14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EDB8-47AB-CE48-892D-20F3AA2E2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0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1043-1CAF-374E-BB1A-5B30BA8656D8}" type="datetimeFigureOut">
              <a:rPr lang="en-US" smtClean="0"/>
              <a:t>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EDB8-47AB-CE48-892D-20F3AA2E2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6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1043-1CAF-374E-BB1A-5B30BA8656D8}" type="datetimeFigureOut">
              <a:rPr lang="en-US" smtClean="0"/>
              <a:t>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EDB8-47AB-CE48-892D-20F3AA2E2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9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01043-1CAF-374E-BB1A-5B30BA8656D8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EDB8-47AB-CE48-892D-20F3AA2E2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0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1.jpg"/><Relationship Id="rId5" Type="http://schemas.openxmlformats.org/officeDocument/2006/relationships/image" Target="../media/image3.png"/><Relationship Id="rId1" Type="http://schemas.microsoft.com/office/2007/relationships/media" Target="../media/media13.mp3"/><Relationship Id="rId2" Type="http://schemas.openxmlformats.org/officeDocument/2006/relationships/audio" Target="../media/media13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2.jpg"/><Relationship Id="rId5" Type="http://schemas.openxmlformats.org/officeDocument/2006/relationships/image" Target="../media/image3.png"/><Relationship Id="rId1" Type="http://schemas.microsoft.com/office/2007/relationships/media" Target="../media/media14.mp3"/><Relationship Id="rId2" Type="http://schemas.openxmlformats.org/officeDocument/2006/relationships/audio" Target="../media/media14.mp3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4" Type="http://schemas.openxmlformats.org/officeDocument/2006/relationships/audio" Target="../media/media6.mp3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7" Type="http://schemas.openxmlformats.org/officeDocument/2006/relationships/image" Target="../media/image3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4.jpg"/><Relationship Id="rId5" Type="http://schemas.openxmlformats.org/officeDocument/2006/relationships/image" Target="../media/image3.png"/><Relationship Id="rId1" Type="http://schemas.microsoft.com/office/2007/relationships/media" Target="../media/media15.mp3"/><Relationship Id="rId2" Type="http://schemas.openxmlformats.org/officeDocument/2006/relationships/audio" Target="../media/media15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5.jpg"/><Relationship Id="rId5" Type="http://schemas.openxmlformats.org/officeDocument/2006/relationships/image" Target="../media/image3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6.jpg"/><Relationship Id="rId5" Type="http://schemas.openxmlformats.org/officeDocument/2006/relationships/image" Target="../media/image3.png"/><Relationship Id="rId1" Type="http://schemas.microsoft.com/office/2007/relationships/media" Target="../media/media16.mp3"/><Relationship Id="rId2" Type="http://schemas.openxmlformats.org/officeDocument/2006/relationships/audio" Target="../media/media16.mp3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18.mp3"/><Relationship Id="rId4" Type="http://schemas.openxmlformats.org/officeDocument/2006/relationships/audio" Target="../media/media18.mp3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7" Type="http://schemas.openxmlformats.org/officeDocument/2006/relationships/image" Target="../media/image3.png"/><Relationship Id="rId1" Type="http://schemas.microsoft.com/office/2007/relationships/media" Target="../media/media17.mp3"/><Relationship Id="rId2" Type="http://schemas.openxmlformats.org/officeDocument/2006/relationships/audio" Target="../media/media17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8.jpg"/><Relationship Id="rId5" Type="http://schemas.openxmlformats.org/officeDocument/2006/relationships/image" Target="../media/image3.png"/><Relationship Id="rId1" Type="http://schemas.microsoft.com/office/2007/relationships/media" Target="../media/media19.mp3"/><Relationship Id="rId2" Type="http://schemas.openxmlformats.org/officeDocument/2006/relationships/audio" Target="../media/media19.mp3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9.jpg"/><Relationship Id="rId5" Type="http://schemas.openxmlformats.org/officeDocument/2006/relationships/image" Target="../media/image3.png"/><Relationship Id="rId1" Type="http://schemas.microsoft.com/office/2007/relationships/media" Target="../media/media20.mp3"/><Relationship Id="rId2" Type="http://schemas.openxmlformats.org/officeDocument/2006/relationships/audio" Target="../media/media20.mp3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0.jpg"/><Relationship Id="rId5" Type="http://schemas.openxmlformats.org/officeDocument/2006/relationships/image" Target="../media/image3.png"/><Relationship Id="rId1" Type="http://schemas.microsoft.com/office/2007/relationships/media" Target="../media/media18.mp3"/><Relationship Id="rId2" Type="http://schemas.openxmlformats.org/officeDocument/2006/relationships/audio" Target="../media/media18.mp3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7" Type="http://schemas.openxmlformats.org/officeDocument/2006/relationships/image" Target="../media/image3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4" Type="http://schemas.openxmlformats.org/officeDocument/2006/relationships/audio" Target="../media/media6.mp3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7" Type="http://schemas.openxmlformats.org/officeDocument/2006/relationships/image" Target="../media/image3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2.jpg"/><Relationship Id="rId5" Type="http://schemas.openxmlformats.org/officeDocument/2006/relationships/image" Target="../media/image3.png"/><Relationship Id="rId1" Type="http://schemas.microsoft.com/office/2007/relationships/media" Target="../media/media21.mp3"/><Relationship Id="rId2" Type="http://schemas.openxmlformats.org/officeDocument/2006/relationships/audio" Target="../media/media21.mp3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3.jpg"/><Relationship Id="rId5" Type="http://schemas.openxmlformats.org/officeDocument/2006/relationships/image" Target="../media/image3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4.jpg"/><Relationship Id="rId5" Type="http://schemas.openxmlformats.org/officeDocument/2006/relationships/image" Target="../media/image3.png"/><Relationship Id="rId1" Type="http://schemas.microsoft.com/office/2007/relationships/media" Target="../media/media22.mp3"/><Relationship Id="rId2" Type="http://schemas.openxmlformats.org/officeDocument/2006/relationships/audio" Target="../media/media22.mp3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24.mp3"/><Relationship Id="rId4" Type="http://schemas.openxmlformats.org/officeDocument/2006/relationships/audio" Target="../media/media24.mp3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7" Type="http://schemas.openxmlformats.org/officeDocument/2006/relationships/image" Target="../media/image3.png"/><Relationship Id="rId1" Type="http://schemas.microsoft.com/office/2007/relationships/media" Target="../media/media23.mp3"/><Relationship Id="rId2" Type="http://schemas.openxmlformats.org/officeDocument/2006/relationships/audio" Target="../media/media23.mp3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6.jpg"/><Relationship Id="rId5" Type="http://schemas.openxmlformats.org/officeDocument/2006/relationships/image" Target="../media/image3.png"/><Relationship Id="rId1" Type="http://schemas.microsoft.com/office/2007/relationships/media" Target="../media/media25.mp3"/><Relationship Id="rId2" Type="http://schemas.openxmlformats.org/officeDocument/2006/relationships/audio" Target="../media/media25.mp3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7.jpg"/><Relationship Id="rId5" Type="http://schemas.openxmlformats.org/officeDocument/2006/relationships/image" Target="../media/image3.png"/><Relationship Id="rId1" Type="http://schemas.microsoft.com/office/2007/relationships/media" Target="../media/media26.mp3"/><Relationship Id="rId2" Type="http://schemas.openxmlformats.org/officeDocument/2006/relationships/audio" Target="../media/media26.mp3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8.jpg"/><Relationship Id="rId5" Type="http://schemas.openxmlformats.org/officeDocument/2006/relationships/image" Target="../media/image3.png"/><Relationship Id="rId1" Type="http://schemas.microsoft.com/office/2007/relationships/media" Target="../media/media27.mp3"/><Relationship Id="rId2" Type="http://schemas.openxmlformats.org/officeDocument/2006/relationships/audio" Target="../media/media27.mp3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4" Type="http://schemas.openxmlformats.org/officeDocument/2006/relationships/audio" Target="../media/media6.mp3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7" Type="http://schemas.openxmlformats.org/officeDocument/2006/relationships/image" Target="../media/image3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0.jpg"/><Relationship Id="rId5" Type="http://schemas.openxmlformats.org/officeDocument/2006/relationships/image" Target="../media/image3.png"/><Relationship Id="rId1" Type="http://schemas.microsoft.com/office/2007/relationships/media" Target="../media/media28.mp3"/><Relationship Id="rId2" Type="http://schemas.openxmlformats.org/officeDocument/2006/relationships/audio" Target="../media/media28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.jpg"/><Relationship Id="rId5" Type="http://schemas.openxmlformats.org/officeDocument/2006/relationships/image" Target="../media/image3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1.jpg"/><Relationship Id="rId5" Type="http://schemas.openxmlformats.org/officeDocument/2006/relationships/image" Target="../media/image3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2.jpg"/><Relationship Id="rId5" Type="http://schemas.openxmlformats.org/officeDocument/2006/relationships/image" Target="../media/image3.png"/><Relationship Id="rId1" Type="http://schemas.microsoft.com/office/2007/relationships/media" Target="../media/media29.mp3"/><Relationship Id="rId2" Type="http://schemas.openxmlformats.org/officeDocument/2006/relationships/audio" Target="../media/media29.mp3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media" Target="../media/media31.mp3"/><Relationship Id="rId4" Type="http://schemas.openxmlformats.org/officeDocument/2006/relationships/audio" Target="../media/media31.mp3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7" Type="http://schemas.openxmlformats.org/officeDocument/2006/relationships/image" Target="../media/image3.png"/><Relationship Id="rId1" Type="http://schemas.microsoft.com/office/2007/relationships/media" Target="../media/media30.mp3"/><Relationship Id="rId2" Type="http://schemas.openxmlformats.org/officeDocument/2006/relationships/audio" Target="../media/media30.mp3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4.jpg"/><Relationship Id="rId5" Type="http://schemas.openxmlformats.org/officeDocument/2006/relationships/image" Target="../media/image3.png"/><Relationship Id="rId1" Type="http://schemas.microsoft.com/office/2007/relationships/media" Target="../media/media32.mp3"/><Relationship Id="rId2" Type="http://schemas.openxmlformats.org/officeDocument/2006/relationships/audio" Target="../media/media32.mp3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5.jpg"/><Relationship Id="rId5" Type="http://schemas.openxmlformats.org/officeDocument/2006/relationships/image" Target="../media/image3.png"/><Relationship Id="rId1" Type="http://schemas.microsoft.com/office/2007/relationships/media" Target="../media/media33.mp3"/><Relationship Id="rId2" Type="http://schemas.openxmlformats.org/officeDocument/2006/relationships/audio" Target="../media/media33.mp3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media" Target="../media/media35.mp3"/><Relationship Id="rId4" Type="http://schemas.openxmlformats.org/officeDocument/2006/relationships/audio" Target="../media/media35.mp3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7" Type="http://schemas.openxmlformats.org/officeDocument/2006/relationships/image" Target="../media/image3.png"/><Relationship Id="rId1" Type="http://schemas.microsoft.com/office/2007/relationships/media" Target="../media/media34.mp3"/><Relationship Id="rId2" Type="http://schemas.openxmlformats.org/officeDocument/2006/relationships/audio" Target="../media/media34.mp3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4" Type="http://schemas.openxmlformats.org/officeDocument/2006/relationships/audio" Target="../media/media6.mp3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7" Type="http://schemas.openxmlformats.org/officeDocument/2006/relationships/image" Target="../media/image3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8.jpg"/><Relationship Id="rId5" Type="http://schemas.openxmlformats.org/officeDocument/2006/relationships/image" Target="../media/image3.png"/><Relationship Id="rId1" Type="http://schemas.microsoft.com/office/2007/relationships/media" Target="../media/media36.mp3"/><Relationship Id="rId2" Type="http://schemas.openxmlformats.org/officeDocument/2006/relationships/audio" Target="../media/media36.mp3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9.jpg"/><Relationship Id="rId5" Type="http://schemas.openxmlformats.org/officeDocument/2006/relationships/image" Target="../media/image3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0.jpg"/><Relationship Id="rId5" Type="http://schemas.openxmlformats.org/officeDocument/2006/relationships/image" Target="../media/image3.png"/><Relationship Id="rId1" Type="http://schemas.microsoft.com/office/2007/relationships/media" Target="../media/media37.mp3"/><Relationship Id="rId2" Type="http://schemas.openxmlformats.org/officeDocument/2006/relationships/audio" Target="../media/media37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.jpg"/><Relationship Id="rId5" Type="http://schemas.openxmlformats.org/officeDocument/2006/relationships/image" Target="../media/image3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1.jpg"/><Relationship Id="rId5" Type="http://schemas.openxmlformats.org/officeDocument/2006/relationships/image" Target="../media/image3.png"/><Relationship Id="rId1" Type="http://schemas.microsoft.com/office/2007/relationships/media" Target="../media/media38.mp3"/><Relationship Id="rId2" Type="http://schemas.openxmlformats.org/officeDocument/2006/relationships/audio" Target="../media/media38.mp3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3.jpg"/><Relationship Id="rId5" Type="http://schemas.openxmlformats.org/officeDocument/2006/relationships/image" Target="../media/image3.png"/><Relationship Id="rId1" Type="http://schemas.microsoft.com/office/2007/relationships/media" Target="../media/media39.mp3"/><Relationship Id="rId2" Type="http://schemas.openxmlformats.org/officeDocument/2006/relationships/audio" Target="../media/media39.mp3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media" Target="../media/media41.mp3"/><Relationship Id="rId4" Type="http://schemas.openxmlformats.org/officeDocument/2006/relationships/audio" Target="../media/media41.mp3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45.jpg"/><Relationship Id="rId7" Type="http://schemas.openxmlformats.org/officeDocument/2006/relationships/image" Target="../media/image3.png"/><Relationship Id="rId1" Type="http://schemas.microsoft.com/office/2007/relationships/media" Target="../media/media40.mp3"/><Relationship Id="rId2" Type="http://schemas.openxmlformats.org/officeDocument/2006/relationships/audio" Target="../media/media40.mp3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media" Target="../media/media43.mp3"/><Relationship Id="rId4" Type="http://schemas.openxmlformats.org/officeDocument/2006/relationships/audio" Target="../media/media43.mp3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46.jpg"/><Relationship Id="rId7" Type="http://schemas.openxmlformats.org/officeDocument/2006/relationships/image" Target="../media/image3.png"/><Relationship Id="rId1" Type="http://schemas.microsoft.com/office/2007/relationships/media" Target="../media/media42.mp3"/><Relationship Id="rId2" Type="http://schemas.openxmlformats.org/officeDocument/2006/relationships/audio" Target="../media/media42.mp3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7.jpg"/><Relationship Id="rId5" Type="http://schemas.openxmlformats.org/officeDocument/2006/relationships/image" Target="../media/image3.png"/><Relationship Id="rId1" Type="http://schemas.microsoft.com/office/2007/relationships/media" Target="../media/media44.mp3"/><Relationship Id="rId2" Type="http://schemas.openxmlformats.org/officeDocument/2006/relationships/audio" Target="../media/media44.mp3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8.jpg"/><Relationship Id="rId5" Type="http://schemas.openxmlformats.org/officeDocument/2006/relationships/image" Target="../media/image3.png"/><Relationship Id="rId1" Type="http://schemas.microsoft.com/office/2007/relationships/media" Target="../media/media45.mp3"/><Relationship Id="rId2" Type="http://schemas.openxmlformats.org/officeDocument/2006/relationships/audio" Target="../media/media45.mp3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9.jpg"/><Relationship Id="rId5" Type="http://schemas.openxmlformats.org/officeDocument/2006/relationships/image" Target="../media/image3.png"/><Relationship Id="rId1" Type="http://schemas.microsoft.com/office/2007/relationships/media" Target="../media/media46.mp3"/><Relationship Id="rId2" Type="http://schemas.openxmlformats.org/officeDocument/2006/relationships/audio" Target="../media/media46.mp3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0.jpg"/><Relationship Id="rId5" Type="http://schemas.openxmlformats.org/officeDocument/2006/relationships/image" Target="../media/image3.png"/><Relationship Id="rId1" Type="http://schemas.microsoft.com/office/2007/relationships/media" Target="../media/media47.mp3"/><Relationship Id="rId2" Type="http://schemas.openxmlformats.org/officeDocument/2006/relationships/audio" Target="../media/media47.mp3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4" Type="http://schemas.openxmlformats.org/officeDocument/2006/relationships/audio" Target="../media/media6.mp3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7" Type="http://schemas.openxmlformats.org/officeDocument/2006/relationships/image" Target="../media/image3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1.jpg"/><Relationship Id="rId5" Type="http://schemas.openxmlformats.org/officeDocument/2006/relationships/image" Target="../media/image3.png"/><Relationship Id="rId1" Type="http://schemas.microsoft.com/office/2007/relationships/media" Target="../media/media48.mp3"/><Relationship Id="rId2" Type="http://schemas.openxmlformats.org/officeDocument/2006/relationships/audio" Target="../media/media48.mp3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2.jpg"/><Relationship Id="rId5" Type="http://schemas.openxmlformats.org/officeDocument/2006/relationships/image" Target="../media/image3.png"/><Relationship Id="rId1" Type="http://schemas.microsoft.com/office/2007/relationships/media" Target="../media/media49.mp3"/><Relationship Id="rId2" Type="http://schemas.openxmlformats.org/officeDocument/2006/relationships/audio" Target="../media/media49.mp3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3.jpg"/><Relationship Id="rId5" Type="http://schemas.openxmlformats.org/officeDocument/2006/relationships/image" Target="../media/image3.png"/><Relationship Id="rId1" Type="http://schemas.microsoft.com/office/2007/relationships/media" Target="../media/media50.mp3"/><Relationship Id="rId2" Type="http://schemas.openxmlformats.org/officeDocument/2006/relationships/audio" Target="../media/media50.mp3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4.jpg"/><Relationship Id="rId5" Type="http://schemas.openxmlformats.org/officeDocument/2006/relationships/image" Target="../media/image3.png"/><Relationship Id="rId1" Type="http://schemas.microsoft.com/office/2007/relationships/media" Target="../media/media51.mp3"/><Relationship Id="rId2" Type="http://schemas.openxmlformats.org/officeDocument/2006/relationships/audio" Target="../media/media51.mp3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media" Target="../media/media53.mp3"/><Relationship Id="rId4" Type="http://schemas.openxmlformats.org/officeDocument/2006/relationships/audio" Target="../media/media53.mp3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Relationship Id="rId7" Type="http://schemas.openxmlformats.org/officeDocument/2006/relationships/image" Target="../media/image55.jpg"/><Relationship Id="rId8" Type="http://schemas.openxmlformats.org/officeDocument/2006/relationships/image" Target="../media/image3.png"/><Relationship Id="rId1" Type="http://schemas.microsoft.com/office/2007/relationships/media" Target="../media/media52.mp3"/><Relationship Id="rId2" Type="http://schemas.openxmlformats.org/officeDocument/2006/relationships/audio" Target="../media/media52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7.jpg"/><Relationship Id="rId5" Type="http://schemas.openxmlformats.org/officeDocument/2006/relationships/image" Target="../media/image3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9.mp3"/><Relationship Id="rId4" Type="http://schemas.openxmlformats.org/officeDocument/2006/relationships/audio" Target="../media/media9.mp3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7" Type="http://schemas.openxmlformats.org/officeDocument/2006/relationships/image" Target="../media/image3.pn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1.mp3"/><Relationship Id="rId4" Type="http://schemas.openxmlformats.org/officeDocument/2006/relationships/audio" Target="../media/media11.mp3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7" Type="http://schemas.openxmlformats.org/officeDocument/2006/relationships/image" Target="../media/image3.png"/><Relationship Id="rId1" Type="http://schemas.microsoft.com/office/2007/relationships/media" Target="../media/media10.mp3"/><Relationship Id="rId2" Type="http://schemas.openxmlformats.org/officeDocument/2006/relationships/audio" Target="../media/media10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0.jpg"/><Relationship Id="rId5" Type="http://schemas.openxmlformats.org/officeDocument/2006/relationships/image" Target="../media/image3.png"/><Relationship Id="rId1" Type="http://schemas.microsoft.com/office/2007/relationships/media" Target="../media/media12.mp3"/><Relationship Id="rId2" Type="http://schemas.openxmlformats.org/officeDocument/2006/relationships/audio" Target="../media/media1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085" y="0"/>
            <a:ext cx="4908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45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205" y="0"/>
            <a:ext cx="4514645" cy="6858000"/>
          </a:xfrm>
          <a:prstGeom prst="rect">
            <a:avLst/>
          </a:prstGeom>
        </p:spPr>
      </p:pic>
      <p:pic>
        <p:nvPicPr>
          <p:cNvPr id="3" name="you cannot go for a drive without a ma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0509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14" y="0"/>
            <a:ext cx="4822410" cy="6858000"/>
          </a:xfrm>
          <a:prstGeom prst="rect">
            <a:avLst/>
          </a:prstGeom>
        </p:spPr>
      </p:pic>
      <p:pic>
        <p:nvPicPr>
          <p:cNvPr id="3" name="i have the ma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2530" y="2616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51" y="0"/>
            <a:ext cx="4601865" cy="6858000"/>
          </a:xfrm>
          <a:prstGeom prst="rect">
            <a:avLst/>
          </a:prstGeom>
        </p:spPr>
      </p:pic>
      <p:pic>
        <p:nvPicPr>
          <p:cNvPr id="3" name="driv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2403" y="2209800"/>
            <a:ext cx="812800" cy="812800"/>
          </a:xfrm>
          <a:prstGeom prst="rect">
            <a:avLst/>
          </a:prstGeom>
        </p:spPr>
      </p:pic>
      <p:pic>
        <p:nvPicPr>
          <p:cNvPr id="4" name="driv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9366" y="36910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992" y="0"/>
            <a:ext cx="4855002" cy="6858000"/>
          </a:xfrm>
          <a:prstGeom prst="rect">
            <a:avLst/>
          </a:prstGeom>
        </p:spPr>
      </p:pic>
      <p:pic>
        <p:nvPicPr>
          <p:cNvPr id="3" name="ma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091" y="18695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13" y="0"/>
            <a:ext cx="4577430" cy="6858000"/>
          </a:xfrm>
          <a:prstGeom prst="rect">
            <a:avLst/>
          </a:prstGeom>
        </p:spPr>
      </p:pic>
      <p:pic>
        <p:nvPicPr>
          <p:cNvPr id="3" name="wai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0001" y="2209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645" y="0"/>
            <a:ext cx="4796589" cy="6858000"/>
          </a:xfrm>
          <a:prstGeom prst="rect">
            <a:avLst/>
          </a:prstGeom>
        </p:spPr>
      </p:pic>
      <p:pic>
        <p:nvPicPr>
          <p:cNvPr id="3" name="it might be sunny while we driv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4308" y="2209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140" y="0"/>
            <a:ext cx="4876221" cy="6858000"/>
          </a:xfrm>
          <a:prstGeom prst="rect">
            <a:avLst/>
          </a:prstGeom>
        </p:spPr>
      </p:pic>
      <p:pic>
        <p:nvPicPr>
          <p:cNvPr id="3" name="we need sunglass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6583" y="1919638"/>
            <a:ext cx="812800" cy="812800"/>
          </a:xfrm>
          <a:prstGeom prst="rect">
            <a:avLst/>
          </a:prstGeom>
        </p:spPr>
      </p:pic>
      <p:pic>
        <p:nvPicPr>
          <p:cNvPr id="4" name="i have sunglasse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9366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6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09" y="0"/>
            <a:ext cx="4750303" cy="6858000"/>
          </a:xfrm>
          <a:prstGeom prst="rect">
            <a:avLst/>
          </a:prstGeom>
        </p:spPr>
      </p:pic>
      <p:pic>
        <p:nvPicPr>
          <p:cNvPr id="3" name="get those sunglass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0128" y="2616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05" y="0"/>
            <a:ext cx="4700710" cy="6858000"/>
          </a:xfrm>
          <a:prstGeom prst="rect">
            <a:avLst/>
          </a:prstGeom>
        </p:spPr>
      </p:pic>
      <p:pic>
        <p:nvPicPr>
          <p:cNvPr id="3" name="bringing sunglasses on a drive is smart plann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091" y="24376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81" y="0"/>
            <a:ext cx="5185938" cy="6858000"/>
          </a:xfrm>
          <a:prstGeom prst="rect">
            <a:avLst/>
          </a:prstGeom>
        </p:spPr>
      </p:pic>
      <p:pic>
        <p:nvPicPr>
          <p:cNvPr id="3" name="i have sunglass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9366" y="17358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17" y="0"/>
            <a:ext cx="4644736" cy="6858000"/>
          </a:xfrm>
          <a:prstGeom prst="rect">
            <a:avLst/>
          </a:prstGeom>
        </p:spPr>
      </p:pic>
      <p:pic>
        <p:nvPicPr>
          <p:cNvPr id="3" name="piggi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2784" y="1836080"/>
            <a:ext cx="812800" cy="812800"/>
          </a:xfrm>
          <a:prstGeom prst="rect">
            <a:avLst/>
          </a:prstGeom>
        </p:spPr>
      </p:pic>
      <p:pic>
        <p:nvPicPr>
          <p:cNvPr id="4" name="i have a great ide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9184" y="3835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7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05" y="0"/>
            <a:ext cx="4818446" cy="6858000"/>
          </a:xfrm>
          <a:prstGeom prst="rect">
            <a:avLst/>
          </a:prstGeom>
        </p:spPr>
      </p:pic>
      <p:pic>
        <p:nvPicPr>
          <p:cNvPr id="3" name="driv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6329" y="1986484"/>
            <a:ext cx="812800" cy="812800"/>
          </a:xfrm>
          <a:prstGeom prst="rect">
            <a:avLst/>
          </a:prstGeom>
        </p:spPr>
      </p:pic>
      <p:pic>
        <p:nvPicPr>
          <p:cNvPr id="4" name="driv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6329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70" y="0"/>
            <a:ext cx="4798939" cy="6858000"/>
          </a:xfrm>
          <a:prstGeom prst="rect">
            <a:avLst/>
          </a:prstGeom>
        </p:spPr>
      </p:pic>
      <p:pic>
        <p:nvPicPr>
          <p:cNvPr id="3" name="sunglass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038" y="24544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621" y="0"/>
            <a:ext cx="4788568" cy="6858000"/>
          </a:xfrm>
          <a:prstGeom prst="rect">
            <a:avLst/>
          </a:prstGeom>
        </p:spPr>
      </p:pic>
      <p:pic>
        <p:nvPicPr>
          <p:cNvPr id="3" name="wai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6710" y="24711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677" y="0"/>
            <a:ext cx="4988388" cy="6858000"/>
          </a:xfrm>
          <a:prstGeom prst="rect">
            <a:avLst/>
          </a:prstGeom>
        </p:spPr>
      </p:pic>
      <p:pic>
        <p:nvPicPr>
          <p:cNvPr id="3" name="it might rain while we driv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9620" y="2616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79" y="0"/>
            <a:ext cx="4831209" cy="6858000"/>
          </a:xfrm>
          <a:prstGeom prst="rect">
            <a:avLst/>
          </a:prstGeom>
        </p:spPr>
      </p:pic>
      <p:pic>
        <p:nvPicPr>
          <p:cNvPr id="3" name="we need umbrella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3165" y="2209800"/>
            <a:ext cx="812800" cy="812800"/>
          </a:xfrm>
          <a:prstGeom prst="rect">
            <a:avLst/>
          </a:prstGeom>
        </p:spPr>
      </p:pic>
      <p:pic>
        <p:nvPicPr>
          <p:cNvPr id="4" name="i have umbrella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3165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3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59" y="0"/>
            <a:ext cx="4852874" cy="6858000"/>
          </a:xfrm>
          <a:prstGeom prst="rect">
            <a:avLst/>
          </a:prstGeom>
        </p:spPr>
      </p:pic>
      <p:pic>
        <p:nvPicPr>
          <p:cNvPr id="3" name="get those umbrellas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6456" y="28220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33" y="0"/>
            <a:ext cx="4681904" cy="6858000"/>
          </a:xfrm>
          <a:prstGeom prst="rect">
            <a:avLst/>
          </a:prstGeom>
        </p:spPr>
      </p:pic>
      <p:pic>
        <p:nvPicPr>
          <p:cNvPr id="3" name="make a plan and stick to it is what i s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3165" y="2616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79" y="0"/>
            <a:ext cx="4784834" cy="6858000"/>
          </a:xfrm>
          <a:prstGeom prst="rect">
            <a:avLst/>
          </a:prstGeom>
        </p:spPr>
      </p:pic>
      <p:pic>
        <p:nvPicPr>
          <p:cNvPr id="3" name="I have the umbrella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6456" y="2616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00" y="0"/>
            <a:ext cx="4665035" cy="6858000"/>
          </a:xfrm>
          <a:prstGeom prst="rect">
            <a:avLst/>
          </a:prstGeom>
        </p:spPr>
      </p:pic>
      <p:pic>
        <p:nvPicPr>
          <p:cNvPr id="3" name="driv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2784" y="2070042"/>
            <a:ext cx="812800" cy="812800"/>
          </a:xfrm>
          <a:prstGeom prst="rect">
            <a:avLst/>
          </a:prstGeom>
        </p:spPr>
      </p:pic>
      <p:pic>
        <p:nvPicPr>
          <p:cNvPr id="4" name="driv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874" y="31897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616" y="0"/>
            <a:ext cx="4811201" cy="6858000"/>
          </a:xfrm>
          <a:prstGeom prst="rect">
            <a:avLst/>
          </a:prstGeom>
        </p:spPr>
      </p:pic>
      <p:pic>
        <p:nvPicPr>
          <p:cNvPr id="3" name="umbrella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9112" y="2616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43" y="0"/>
            <a:ext cx="4848330" cy="6858000"/>
          </a:xfrm>
          <a:prstGeom prst="rect">
            <a:avLst/>
          </a:prstGeom>
        </p:spPr>
      </p:pic>
      <p:pic>
        <p:nvPicPr>
          <p:cNvPr id="3" name="let's go for a driv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9620" y="16021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20" y="0"/>
            <a:ext cx="4653926" cy="6858000"/>
          </a:xfrm>
          <a:prstGeom prst="rect">
            <a:avLst/>
          </a:prstGeom>
        </p:spPr>
      </p:pic>
      <p:pic>
        <p:nvPicPr>
          <p:cNvPr id="3" name="wai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747" y="2209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05" y="0"/>
            <a:ext cx="4751447" cy="6858000"/>
          </a:xfrm>
          <a:prstGeom prst="rect">
            <a:avLst/>
          </a:prstGeom>
        </p:spPr>
      </p:pic>
      <p:pic>
        <p:nvPicPr>
          <p:cNvPr id="3" name="we have so much stuff to pa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6710" y="27385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74" y="0"/>
            <a:ext cx="4810955" cy="6858000"/>
          </a:xfrm>
          <a:prstGeom prst="rect">
            <a:avLst/>
          </a:prstGeom>
        </p:spPr>
      </p:pic>
      <p:pic>
        <p:nvPicPr>
          <p:cNvPr id="3" name="we need bags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747" y="1986484"/>
            <a:ext cx="812800" cy="812800"/>
          </a:xfrm>
          <a:prstGeom prst="rect">
            <a:avLst/>
          </a:prstGeom>
        </p:spPr>
      </p:pic>
      <p:pic>
        <p:nvPicPr>
          <p:cNvPr id="4" name="i have bag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3347" y="31395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82" y="0"/>
            <a:ext cx="4799823" cy="6858000"/>
          </a:xfrm>
          <a:prstGeom prst="rect">
            <a:avLst/>
          </a:prstGeom>
        </p:spPr>
      </p:pic>
      <p:pic>
        <p:nvPicPr>
          <p:cNvPr id="3" name="get those bag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567" y="2209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095" y="0"/>
            <a:ext cx="4658107" cy="6858000"/>
          </a:xfrm>
          <a:prstGeom prst="rect">
            <a:avLst/>
          </a:prstGeom>
        </p:spPr>
      </p:pic>
      <p:pic>
        <p:nvPicPr>
          <p:cNvPr id="3" name="you cannot go wrong with a good pl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7345" y="18527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840" y="0"/>
            <a:ext cx="4860062" cy="6858000"/>
          </a:xfrm>
          <a:prstGeom prst="rect">
            <a:avLst/>
          </a:prstGeom>
        </p:spPr>
      </p:pic>
      <p:pic>
        <p:nvPicPr>
          <p:cNvPr id="3" name="oof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3419" y="1685677"/>
            <a:ext cx="812800" cy="812800"/>
          </a:xfrm>
          <a:prstGeom prst="rect">
            <a:avLst/>
          </a:prstGeom>
        </p:spPr>
      </p:pic>
      <p:pic>
        <p:nvPicPr>
          <p:cNvPr id="4" name="i have the bag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3419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6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72" y="0"/>
            <a:ext cx="4749710" cy="6858000"/>
          </a:xfrm>
          <a:prstGeom prst="rect">
            <a:avLst/>
          </a:prstGeom>
        </p:spPr>
      </p:pic>
      <p:pic>
        <p:nvPicPr>
          <p:cNvPr id="3" name="driv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8731" y="1886215"/>
            <a:ext cx="812800" cy="812800"/>
          </a:xfrm>
          <a:prstGeom prst="rect">
            <a:avLst/>
          </a:prstGeom>
        </p:spPr>
      </p:pic>
      <p:pic>
        <p:nvPicPr>
          <p:cNvPr id="4" name="driv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8731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71" y="0"/>
            <a:ext cx="4853354" cy="6858000"/>
          </a:xfrm>
          <a:prstGeom prst="rect">
            <a:avLst/>
          </a:prstGeom>
        </p:spPr>
      </p:pic>
      <p:pic>
        <p:nvPicPr>
          <p:cNvPr id="3" name="bag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731" y="18527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467" y="0"/>
            <a:ext cx="4900808" cy="6858000"/>
          </a:xfrm>
          <a:prstGeom prst="rect">
            <a:avLst/>
          </a:prstGeom>
        </p:spPr>
      </p:pic>
      <p:pic>
        <p:nvPicPr>
          <p:cNvPr id="3" name="wai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3165" y="2209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821" y="0"/>
            <a:ext cx="4802169" cy="6858000"/>
          </a:xfrm>
          <a:prstGeom prst="rect">
            <a:avLst/>
          </a:prstGeom>
        </p:spPr>
      </p:pic>
      <p:pic>
        <p:nvPicPr>
          <p:cNvPr id="3" name="there will be a lot of driving on our driv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3292" y="193634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14" y="0"/>
            <a:ext cx="4600292" cy="6858000"/>
          </a:xfrm>
          <a:prstGeom prst="rect">
            <a:avLst/>
          </a:prstGeom>
        </p:spPr>
      </p:pic>
      <p:pic>
        <p:nvPicPr>
          <p:cNvPr id="3" name="that sounds fu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3292" y="20867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00" y="0"/>
            <a:ext cx="4989901" cy="6858000"/>
          </a:xfrm>
          <a:prstGeom prst="rect">
            <a:avLst/>
          </a:prstGeom>
        </p:spPr>
      </p:pic>
      <p:pic>
        <p:nvPicPr>
          <p:cNvPr id="3" name="we need a ca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9112" y="1938538"/>
            <a:ext cx="812800" cy="55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65" y="0"/>
            <a:ext cx="5111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486" y="0"/>
            <a:ext cx="5039529" cy="6858000"/>
          </a:xfrm>
          <a:prstGeom prst="rect">
            <a:avLst/>
          </a:prstGeom>
        </p:spPr>
      </p:pic>
      <p:pic>
        <p:nvPicPr>
          <p:cNvPr id="3" name="i said we need a ca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5694" y="23541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07" y="0"/>
            <a:ext cx="5244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20" y="0"/>
            <a:ext cx="4928434" cy="6858000"/>
          </a:xfrm>
          <a:prstGeom prst="rect">
            <a:avLst/>
          </a:prstGeom>
        </p:spPr>
      </p:pic>
      <p:pic>
        <p:nvPicPr>
          <p:cNvPr id="3" name="do you have a car, piggie?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7599" y="2019907"/>
            <a:ext cx="812800" cy="812800"/>
          </a:xfrm>
          <a:prstGeom prst="rect">
            <a:avLst/>
          </a:prstGeom>
        </p:spPr>
      </p:pic>
      <p:pic>
        <p:nvPicPr>
          <p:cNvPr id="4" name="no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0255" y="31897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48" y="0"/>
            <a:ext cx="4812492" cy="6858000"/>
          </a:xfrm>
          <a:prstGeom prst="rect">
            <a:avLst/>
          </a:prstGeom>
        </p:spPr>
      </p:pic>
      <p:pic>
        <p:nvPicPr>
          <p:cNvPr id="3" name="i am a pi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2911" y="1819369"/>
            <a:ext cx="812800" cy="812800"/>
          </a:xfrm>
          <a:prstGeom prst="rect">
            <a:avLst/>
          </a:prstGeom>
        </p:spPr>
      </p:pic>
      <p:pic>
        <p:nvPicPr>
          <p:cNvPr id="4" name="a pig with a car would be sill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2911" y="31395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4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33" y="0"/>
            <a:ext cx="4836367" cy="6858000"/>
          </a:xfrm>
          <a:prstGeom prst="rect">
            <a:avLst/>
          </a:prstGeom>
        </p:spPr>
      </p:pic>
      <p:pic>
        <p:nvPicPr>
          <p:cNvPr id="3" name="do you have a car?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493" y="2616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895" y="0"/>
            <a:ext cx="4939952" cy="6858000"/>
          </a:xfrm>
          <a:prstGeom prst="rect">
            <a:avLst/>
          </a:prstGeom>
        </p:spPr>
      </p:pic>
      <p:pic>
        <p:nvPicPr>
          <p:cNvPr id="3" name="i do not have a ca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038" y="2616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36" y="0"/>
            <a:ext cx="4911161" cy="6858000"/>
          </a:xfrm>
          <a:prstGeom prst="rect">
            <a:avLst/>
          </a:prstGeom>
        </p:spPr>
      </p:pic>
      <p:pic>
        <p:nvPicPr>
          <p:cNvPr id="3" name="oh n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805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65" y="0"/>
            <a:ext cx="4969213" cy="6858000"/>
          </a:xfrm>
          <a:prstGeom prst="rect">
            <a:avLst/>
          </a:prstGeom>
        </p:spPr>
      </p:pic>
      <p:pic>
        <p:nvPicPr>
          <p:cNvPr id="3" name="we have everything we need for our driv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6329" y="2616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772" y="0"/>
            <a:ext cx="4758267" cy="6858000"/>
          </a:xfrm>
          <a:prstGeom prst="rect">
            <a:avLst/>
          </a:prstGeom>
        </p:spPr>
      </p:pic>
      <p:pic>
        <p:nvPicPr>
          <p:cNvPr id="3" name="driv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0001" y="1836080"/>
            <a:ext cx="812800" cy="812800"/>
          </a:xfrm>
          <a:prstGeom prst="rect">
            <a:avLst/>
          </a:prstGeom>
        </p:spPr>
      </p:pic>
      <p:pic>
        <p:nvPicPr>
          <p:cNvPr id="4" name="driv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3601" y="37077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97" y="0"/>
            <a:ext cx="5019261" cy="6858000"/>
          </a:xfrm>
          <a:prstGeom prst="rect">
            <a:avLst/>
          </a:prstGeom>
        </p:spPr>
      </p:pic>
      <p:pic>
        <p:nvPicPr>
          <p:cNvPr id="3" name="except a car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9620" y="2209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05" y="0"/>
            <a:ext cx="4958092" cy="6858000"/>
          </a:xfrm>
          <a:prstGeom prst="rect">
            <a:avLst/>
          </a:prstGeom>
        </p:spPr>
      </p:pic>
      <p:pic>
        <p:nvPicPr>
          <p:cNvPr id="3" name="our plans are ruine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493" y="20700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445"/>
            <a:ext cx="9144000" cy="6284422"/>
          </a:xfrm>
          <a:prstGeom prst="rect">
            <a:avLst/>
          </a:prstGeom>
        </p:spPr>
      </p:pic>
      <p:pic>
        <p:nvPicPr>
          <p:cNvPr id="3" name="what are we going to do now?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747" y="42091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931"/>
            <a:ext cx="9144000" cy="6152029"/>
          </a:xfrm>
          <a:prstGeom prst="rect">
            <a:avLst/>
          </a:prstGeom>
        </p:spPr>
      </p:pic>
      <p:pic>
        <p:nvPicPr>
          <p:cNvPr id="3" name="we could play pirat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9620" y="12678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343"/>
            <a:ext cx="9144000" cy="6225217"/>
          </a:xfrm>
          <a:prstGeom prst="rect">
            <a:avLst/>
          </a:prstGeom>
        </p:spPr>
      </p:pic>
      <p:pic>
        <p:nvPicPr>
          <p:cNvPr id="3" name="who needs plans when you have a pig for a pa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075" y="3429000"/>
            <a:ext cx="812800" cy="812800"/>
          </a:xfrm>
          <a:prstGeom prst="rect">
            <a:avLst/>
          </a:prstGeom>
        </p:spPr>
      </p:pic>
      <p:pic>
        <p:nvPicPr>
          <p:cNvPr id="4" name="arrgh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075" y="45600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1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45" y="0"/>
            <a:ext cx="4857058" cy="6858000"/>
          </a:xfrm>
          <a:prstGeom prst="rect">
            <a:avLst/>
          </a:prstGeom>
        </p:spPr>
      </p:pic>
      <p:pic>
        <p:nvPicPr>
          <p:cNvPr id="3" name="wai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038" y="15185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43" y="0"/>
            <a:ext cx="4781506" cy="6858000"/>
          </a:xfrm>
          <a:prstGeom prst="rect">
            <a:avLst/>
          </a:prstGeom>
        </p:spPr>
      </p:pic>
      <p:pic>
        <p:nvPicPr>
          <p:cNvPr id="3" name="if we are going on a drive, we need a pl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6329" y="1752523"/>
            <a:ext cx="812800" cy="812800"/>
          </a:xfrm>
          <a:prstGeom prst="rect">
            <a:avLst/>
          </a:prstGeom>
        </p:spPr>
      </p:pic>
      <p:pic>
        <p:nvPicPr>
          <p:cNvPr id="4" name="a plan?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29" y="36576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9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39" y="0"/>
            <a:ext cx="4688378" cy="6858000"/>
          </a:xfrm>
          <a:prstGeom prst="rect">
            <a:avLst/>
          </a:prstGeom>
        </p:spPr>
      </p:pic>
      <p:pic>
        <p:nvPicPr>
          <p:cNvPr id="3" name="first, we need a ma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3038" y="1618830"/>
            <a:ext cx="812800" cy="812800"/>
          </a:xfrm>
          <a:prstGeom prst="rect">
            <a:avLst/>
          </a:prstGeom>
        </p:spPr>
      </p:pic>
      <p:pic>
        <p:nvPicPr>
          <p:cNvPr id="4" name="i have a map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3835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4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234" y="0"/>
            <a:ext cx="4872789" cy="6858000"/>
          </a:xfrm>
          <a:prstGeom prst="rect">
            <a:avLst/>
          </a:prstGeom>
        </p:spPr>
      </p:pic>
      <p:pic>
        <p:nvPicPr>
          <p:cNvPr id="3" name="get that ma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3292" y="23875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</Words>
  <Application>Microsoft Macintosh PowerPoint</Application>
  <PresentationFormat>On-screen Show (4:3)</PresentationFormat>
  <Paragraphs>1</Paragraphs>
  <Slides>54</Slides>
  <Notes>1</Notes>
  <HiddenSlides>0</HiddenSlides>
  <MMClips>66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Reynolds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District Load</dc:creator>
  <cp:lastModifiedBy>District Load</cp:lastModifiedBy>
  <cp:revision>10</cp:revision>
  <dcterms:created xsi:type="dcterms:W3CDTF">2014-01-29T22:43:45Z</dcterms:created>
  <dcterms:modified xsi:type="dcterms:W3CDTF">2014-01-30T19:53:10Z</dcterms:modified>
</cp:coreProperties>
</file>