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0" autoAdjust="0"/>
    <p:restoredTop sz="99206" autoAdjust="0"/>
  </p:normalViewPr>
  <p:slideViewPr>
    <p:cSldViewPr snapToGrid="0" snapToObjects="1">
      <p:cViewPr varScale="1">
        <p:scale>
          <a:sx n="81" d="100"/>
          <a:sy n="81" d="100"/>
        </p:scale>
        <p:origin x="-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5500A-7FF9-A045-AB2A-6B5E6664D2F1}" type="datetimeFigureOut">
              <a:rPr lang="en-US" smtClean="0"/>
              <a:t>1/30/14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A80CF-1752-0044-B82D-11F4BFE62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9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A80CF-1752-0044-B82D-11F4BFE625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4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B869-4A83-504E-BD87-E33C57AEFD0B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2DC7-27E3-8A4E-98E8-FEF39652C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8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B869-4A83-504E-BD87-E33C57AEFD0B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2DC7-27E3-8A4E-98E8-FEF39652C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0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B869-4A83-504E-BD87-E33C57AEFD0B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2DC7-27E3-8A4E-98E8-FEF39652C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1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B869-4A83-504E-BD87-E33C57AEFD0B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2DC7-27E3-8A4E-98E8-FEF39652C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6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B869-4A83-504E-BD87-E33C57AEFD0B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2DC7-27E3-8A4E-98E8-FEF39652C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1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B869-4A83-504E-BD87-E33C57AEFD0B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2DC7-27E3-8A4E-98E8-FEF39652C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5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B869-4A83-504E-BD87-E33C57AEFD0B}" type="datetimeFigureOut">
              <a:rPr lang="en-US" smtClean="0"/>
              <a:t>1/30/14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2DC7-27E3-8A4E-98E8-FEF39652C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9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B869-4A83-504E-BD87-E33C57AEFD0B}" type="datetimeFigureOut">
              <a:rPr lang="en-US" smtClean="0"/>
              <a:t>1/30/14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2DC7-27E3-8A4E-98E8-FEF39652C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2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B869-4A83-504E-BD87-E33C57AEFD0B}" type="datetimeFigureOut">
              <a:rPr lang="en-US" smtClean="0"/>
              <a:t>1/30/14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2DC7-27E3-8A4E-98E8-FEF39652C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8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B869-4A83-504E-BD87-E33C57AEFD0B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2DC7-27E3-8A4E-98E8-FEF39652C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2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B869-4A83-504E-BD87-E33C57AEFD0B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2DC7-27E3-8A4E-98E8-FEF39652C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2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9B869-4A83-504E-BD87-E33C57AEFD0B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32DC7-27E3-8A4E-98E8-FEF39652C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9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2.jpg"/><Relationship Id="rId5" Type="http://schemas.openxmlformats.org/officeDocument/2006/relationships/image" Target="../media/image2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9.mp3"/><Relationship Id="rId4" Type="http://schemas.openxmlformats.org/officeDocument/2006/relationships/audio" Target="../media/media9.mp3"/><Relationship Id="rId5" Type="http://schemas.microsoft.com/office/2007/relationships/media" Target="../media/media10.mp3"/><Relationship Id="rId6" Type="http://schemas.openxmlformats.org/officeDocument/2006/relationships/audio" Target="../media/media10.mp3"/><Relationship Id="rId7" Type="http://schemas.openxmlformats.org/officeDocument/2006/relationships/slideLayout" Target="../slideLayouts/slideLayout1.xml"/><Relationship Id="rId8" Type="http://schemas.openxmlformats.org/officeDocument/2006/relationships/image" Target="../media/image13.jpg"/><Relationship Id="rId9" Type="http://schemas.openxmlformats.org/officeDocument/2006/relationships/image" Target="../media/image14.jpg"/><Relationship Id="rId10" Type="http://schemas.openxmlformats.org/officeDocument/2006/relationships/image" Target="../media/image2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2.mp3"/><Relationship Id="rId4" Type="http://schemas.openxmlformats.org/officeDocument/2006/relationships/audio" Target="../media/media12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7" Type="http://schemas.openxmlformats.org/officeDocument/2006/relationships/image" Target="../media/image2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6.jpg"/><Relationship Id="rId5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7.jpg"/><Relationship Id="rId5" Type="http://schemas.openxmlformats.org/officeDocument/2006/relationships/image" Target="../media/image2.png"/><Relationship Id="rId1" Type="http://schemas.microsoft.com/office/2007/relationships/media" Target="../media/media13.mp3"/><Relationship Id="rId2" Type="http://schemas.openxmlformats.org/officeDocument/2006/relationships/audio" Target="../media/media13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8.jpg"/><Relationship Id="rId5" Type="http://schemas.openxmlformats.org/officeDocument/2006/relationships/image" Target="../media/image2.png"/><Relationship Id="rId1" Type="http://schemas.microsoft.com/office/2007/relationships/media" Target="../media/media14.mp3"/><Relationship Id="rId2" Type="http://schemas.openxmlformats.org/officeDocument/2006/relationships/audio" Target="../media/media14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9.jpg"/><Relationship Id="rId5" Type="http://schemas.openxmlformats.org/officeDocument/2006/relationships/image" Target="../media/image2.png"/><Relationship Id="rId1" Type="http://schemas.microsoft.com/office/2007/relationships/media" Target="../media/media15.mp3"/><Relationship Id="rId2" Type="http://schemas.openxmlformats.org/officeDocument/2006/relationships/audio" Target="../media/media15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0.jpg"/><Relationship Id="rId5" Type="http://schemas.openxmlformats.org/officeDocument/2006/relationships/image" Target="../media/image2.png"/><Relationship Id="rId1" Type="http://schemas.microsoft.com/office/2007/relationships/media" Target="../media/media16.mp3"/><Relationship Id="rId2" Type="http://schemas.openxmlformats.org/officeDocument/2006/relationships/audio" Target="../media/media16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1.jpg"/><Relationship Id="rId5" Type="http://schemas.openxmlformats.org/officeDocument/2006/relationships/image" Target="../media/image2.png"/><Relationship Id="rId1" Type="http://schemas.microsoft.com/office/2007/relationships/media" Target="../media/media17.mp3"/><Relationship Id="rId2" Type="http://schemas.openxmlformats.org/officeDocument/2006/relationships/audio" Target="../media/media17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2.jpg"/><Relationship Id="rId5" Type="http://schemas.openxmlformats.org/officeDocument/2006/relationships/image" Target="../media/image2.png"/><Relationship Id="rId1" Type="http://schemas.microsoft.com/office/2007/relationships/media" Target="../media/media18.mp3"/><Relationship Id="rId2" Type="http://schemas.openxmlformats.org/officeDocument/2006/relationships/audio" Target="../media/media18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3.jpg"/><Relationship Id="rId5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4.jpg"/><Relationship Id="rId6" Type="http://schemas.openxmlformats.org/officeDocument/2006/relationships/image" Target="../media/image2.png"/><Relationship Id="rId1" Type="http://schemas.microsoft.com/office/2007/relationships/media" Target="../media/media19.mp3"/><Relationship Id="rId2" Type="http://schemas.openxmlformats.org/officeDocument/2006/relationships/audio" Target="../media/media19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5.jpg"/><Relationship Id="rId5" Type="http://schemas.openxmlformats.org/officeDocument/2006/relationships/image" Target="../media/image2.png"/><Relationship Id="rId1" Type="http://schemas.microsoft.com/office/2007/relationships/media" Target="../media/media20.mp3"/><Relationship Id="rId2" Type="http://schemas.openxmlformats.org/officeDocument/2006/relationships/audio" Target="../media/media20.mp3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6.jpg"/><Relationship Id="rId5" Type="http://schemas.openxmlformats.org/officeDocument/2006/relationships/image" Target="../media/image2.png"/><Relationship Id="rId1" Type="http://schemas.microsoft.com/office/2007/relationships/media" Target="../media/media21.mp3"/><Relationship Id="rId2" Type="http://schemas.openxmlformats.org/officeDocument/2006/relationships/audio" Target="../media/media21.mp3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8.jpg"/><Relationship Id="rId5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2.png"/><Relationship Id="rId1" Type="http://schemas.microsoft.com/office/2007/relationships/media" Target="../media/media22.mp3"/><Relationship Id="rId2" Type="http://schemas.openxmlformats.org/officeDocument/2006/relationships/audio" Target="../media/media22.mp3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1.jpg"/><Relationship Id="rId5" Type="http://schemas.openxmlformats.org/officeDocument/2006/relationships/image" Target="../media/image2.png"/><Relationship Id="rId1" Type="http://schemas.microsoft.com/office/2007/relationships/media" Target="../media/media23.mp3"/><Relationship Id="rId2" Type="http://schemas.openxmlformats.org/officeDocument/2006/relationships/audio" Target="../media/media23.mp3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2.jpg"/><Relationship Id="rId5" Type="http://schemas.openxmlformats.org/officeDocument/2006/relationships/image" Target="../media/image2.png"/><Relationship Id="rId1" Type="http://schemas.microsoft.com/office/2007/relationships/media" Target="../media/media24.mp3"/><Relationship Id="rId2" Type="http://schemas.openxmlformats.org/officeDocument/2006/relationships/audio" Target="../media/media24.mp3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3.jpg"/><Relationship Id="rId5" Type="http://schemas.openxmlformats.org/officeDocument/2006/relationships/image" Target="../media/image2.png"/><Relationship Id="rId1" Type="http://schemas.microsoft.com/office/2007/relationships/media" Target="../media/media25.mp3"/><Relationship Id="rId2" Type="http://schemas.openxmlformats.org/officeDocument/2006/relationships/audio" Target="../media/media25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27.mp3"/><Relationship Id="rId4" Type="http://schemas.openxmlformats.org/officeDocument/2006/relationships/audio" Target="../media/media27.mp3"/><Relationship Id="rId5" Type="http://schemas.microsoft.com/office/2007/relationships/media" Target="../media/media28.mp3"/><Relationship Id="rId6" Type="http://schemas.openxmlformats.org/officeDocument/2006/relationships/audio" Target="../media/media28.mp3"/><Relationship Id="rId7" Type="http://schemas.openxmlformats.org/officeDocument/2006/relationships/slideLayout" Target="../slideLayouts/slideLayout1.xml"/><Relationship Id="rId8" Type="http://schemas.openxmlformats.org/officeDocument/2006/relationships/image" Target="../media/image34.jpg"/><Relationship Id="rId9" Type="http://schemas.openxmlformats.org/officeDocument/2006/relationships/image" Target="../media/image2.png"/><Relationship Id="rId1" Type="http://schemas.microsoft.com/office/2007/relationships/media" Target="../media/media26.mp3"/><Relationship Id="rId2" Type="http://schemas.openxmlformats.org/officeDocument/2006/relationships/audio" Target="../media/media26.mp3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5.jpg"/><Relationship Id="rId5" Type="http://schemas.openxmlformats.org/officeDocument/2006/relationships/image" Target="../media/image2.png"/><Relationship Id="rId1" Type="http://schemas.microsoft.com/office/2007/relationships/media" Target="../media/media29.mp3"/><Relationship Id="rId2" Type="http://schemas.openxmlformats.org/officeDocument/2006/relationships/audio" Target="../media/media29.mp3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6.jpg"/><Relationship Id="rId5" Type="http://schemas.openxmlformats.org/officeDocument/2006/relationships/image" Target="../media/image2.png"/><Relationship Id="rId1" Type="http://schemas.microsoft.com/office/2007/relationships/media" Target="../media/media30.mp3"/><Relationship Id="rId2" Type="http://schemas.openxmlformats.org/officeDocument/2006/relationships/audio" Target="../media/media30.mp3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7.jpg"/><Relationship Id="rId5" Type="http://schemas.openxmlformats.org/officeDocument/2006/relationships/image" Target="../media/image2.png"/><Relationship Id="rId1" Type="http://schemas.microsoft.com/office/2007/relationships/media" Target="../media/media31.mp3"/><Relationship Id="rId2" Type="http://schemas.openxmlformats.org/officeDocument/2006/relationships/audio" Target="../media/media31.mp3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8.jpg"/><Relationship Id="rId5" Type="http://schemas.openxmlformats.org/officeDocument/2006/relationships/image" Target="../media/image2.png"/><Relationship Id="rId1" Type="http://schemas.microsoft.com/office/2007/relationships/media" Target="../media/media32.mp3"/><Relationship Id="rId2" Type="http://schemas.openxmlformats.org/officeDocument/2006/relationships/audio" Target="../media/media32.mp3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9.jpg"/><Relationship Id="rId5" Type="http://schemas.openxmlformats.org/officeDocument/2006/relationships/image" Target="../media/image2.png"/><Relationship Id="rId1" Type="http://schemas.microsoft.com/office/2007/relationships/media" Target="../media/media33.mp3"/><Relationship Id="rId2" Type="http://schemas.openxmlformats.org/officeDocument/2006/relationships/audio" Target="../media/media33.mp3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media" Target="../media/media35.mp3"/><Relationship Id="rId4" Type="http://schemas.openxmlformats.org/officeDocument/2006/relationships/audio" Target="../media/media35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7" Type="http://schemas.openxmlformats.org/officeDocument/2006/relationships/image" Target="../media/image2.png"/><Relationship Id="rId1" Type="http://schemas.microsoft.com/office/2007/relationships/media" Target="../media/media34.mp3"/><Relationship Id="rId2" Type="http://schemas.openxmlformats.org/officeDocument/2006/relationships/audio" Target="../media/media34.mp3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1.jpg"/><Relationship Id="rId5" Type="http://schemas.openxmlformats.org/officeDocument/2006/relationships/image" Target="../media/image2.png"/><Relationship Id="rId1" Type="http://schemas.microsoft.com/office/2007/relationships/media" Target="../media/media36.mp3"/><Relationship Id="rId2" Type="http://schemas.openxmlformats.org/officeDocument/2006/relationships/audio" Target="../media/media36.mp3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2.jpg"/><Relationship Id="rId5" Type="http://schemas.openxmlformats.org/officeDocument/2006/relationships/image" Target="../media/image2.png"/><Relationship Id="rId1" Type="http://schemas.microsoft.com/office/2007/relationships/media" Target="../media/media37.mp3"/><Relationship Id="rId2" Type="http://schemas.openxmlformats.org/officeDocument/2006/relationships/audio" Target="../media/media37.mp3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3.jpg"/><Relationship Id="rId5" Type="http://schemas.openxmlformats.org/officeDocument/2006/relationships/image" Target="../media/image2.png"/><Relationship Id="rId1" Type="http://schemas.microsoft.com/office/2007/relationships/media" Target="../media/media38.mp3"/><Relationship Id="rId2" Type="http://schemas.openxmlformats.org/officeDocument/2006/relationships/audio" Target="../media/media38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jpg"/><Relationship Id="rId5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4.jpg"/><Relationship Id="rId5" Type="http://schemas.openxmlformats.org/officeDocument/2006/relationships/image" Target="../media/image2.png"/><Relationship Id="rId1" Type="http://schemas.microsoft.com/office/2007/relationships/media" Target="../media/media39.mp3"/><Relationship Id="rId2" Type="http://schemas.openxmlformats.org/officeDocument/2006/relationships/audio" Target="../media/media39.mp3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5.jpg"/><Relationship Id="rId5" Type="http://schemas.openxmlformats.org/officeDocument/2006/relationships/image" Target="../media/image2.png"/><Relationship Id="rId1" Type="http://schemas.microsoft.com/office/2007/relationships/media" Target="../media/media40.mp3"/><Relationship Id="rId2" Type="http://schemas.openxmlformats.org/officeDocument/2006/relationships/audio" Target="../media/media40.mp3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6.jpg"/><Relationship Id="rId5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7.jpg"/><Relationship Id="rId5" Type="http://schemas.openxmlformats.org/officeDocument/2006/relationships/image" Target="../media/image2.png"/><Relationship Id="rId1" Type="http://schemas.microsoft.com/office/2007/relationships/media" Target="../media/media41.mp3"/><Relationship Id="rId2" Type="http://schemas.openxmlformats.org/officeDocument/2006/relationships/audio" Target="../media/media41.mp3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48.jpg"/><Relationship Id="rId7" Type="http://schemas.openxmlformats.org/officeDocument/2006/relationships/image" Target="../media/image2.png"/><Relationship Id="rId1" Type="http://schemas.microsoft.com/office/2007/relationships/media" Target="../media/media42.mp3"/><Relationship Id="rId2" Type="http://schemas.openxmlformats.org/officeDocument/2006/relationships/audio" Target="../media/media42.mp3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9.jpg"/><Relationship Id="rId5" Type="http://schemas.openxmlformats.org/officeDocument/2006/relationships/image" Target="../media/image2.png"/><Relationship Id="rId1" Type="http://schemas.microsoft.com/office/2007/relationships/media" Target="../media/media43.mp3"/><Relationship Id="rId2" Type="http://schemas.openxmlformats.org/officeDocument/2006/relationships/audio" Target="../media/media43.mp3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0.jpg"/><Relationship Id="rId5" Type="http://schemas.openxmlformats.org/officeDocument/2006/relationships/image" Target="../media/image2.png"/><Relationship Id="rId1" Type="http://schemas.microsoft.com/office/2007/relationships/media" Target="../media/media42.mp3"/><Relationship Id="rId2" Type="http://schemas.openxmlformats.org/officeDocument/2006/relationships/audio" Target="../media/media42.mp3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media" Target="../media/media42.mp3"/><Relationship Id="rId4" Type="http://schemas.openxmlformats.org/officeDocument/2006/relationships/audio" Target="../media/media42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1.jpg"/><Relationship Id="rId7" Type="http://schemas.openxmlformats.org/officeDocument/2006/relationships/image" Target="../media/image52.jpg"/><Relationship Id="rId8" Type="http://schemas.openxmlformats.org/officeDocument/2006/relationships/image" Target="../media/image2.png"/><Relationship Id="rId1" Type="http://schemas.microsoft.com/office/2007/relationships/media" Target="../media/media43.mp3"/><Relationship Id="rId2" Type="http://schemas.openxmlformats.org/officeDocument/2006/relationships/audio" Target="../media/media43.mp3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3.jpg"/><Relationship Id="rId5" Type="http://schemas.openxmlformats.org/officeDocument/2006/relationships/image" Target="../media/image2.png"/><Relationship Id="rId1" Type="http://schemas.microsoft.com/office/2007/relationships/media" Target="../media/media44.mp3"/><Relationship Id="rId2" Type="http://schemas.openxmlformats.org/officeDocument/2006/relationships/audio" Target="../media/media44.mp3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4.jpg"/><Relationship Id="rId5" Type="http://schemas.openxmlformats.org/officeDocument/2006/relationships/image" Target="../media/image2.png"/><Relationship Id="rId1" Type="http://schemas.microsoft.com/office/2007/relationships/media" Target="../media/media45.mp3"/><Relationship Id="rId2" Type="http://schemas.openxmlformats.org/officeDocument/2006/relationships/audio" Target="../media/media45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jpg"/><Relationship Id="rId5" Type="http://schemas.openxmlformats.org/officeDocument/2006/relationships/image" Target="../media/image2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5.jpg"/><Relationship Id="rId5" Type="http://schemas.openxmlformats.org/officeDocument/2006/relationships/image" Target="../media/image2.png"/><Relationship Id="rId1" Type="http://schemas.microsoft.com/office/2007/relationships/media" Target="../media/media46.mp3"/><Relationship Id="rId2" Type="http://schemas.openxmlformats.org/officeDocument/2006/relationships/audio" Target="../media/media46.mp3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6.jpg"/><Relationship Id="rId5" Type="http://schemas.openxmlformats.org/officeDocument/2006/relationships/image" Target="../media/image2.png"/><Relationship Id="rId1" Type="http://schemas.microsoft.com/office/2007/relationships/media" Target="../media/media47.mp3"/><Relationship Id="rId2" Type="http://schemas.openxmlformats.org/officeDocument/2006/relationships/audio" Target="../media/media47.mp3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media" Target="../media/media47.mp3"/><Relationship Id="rId4" Type="http://schemas.openxmlformats.org/officeDocument/2006/relationships/audio" Target="../media/media47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7.jpg"/><Relationship Id="rId7" Type="http://schemas.openxmlformats.org/officeDocument/2006/relationships/image" Target="../media/image58.jpg"/><Relationship Id="rId8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9.jpg"/><Relationship Id="rId5" Type="http://schemas.openxmlformats.org/officeDocument/2006/relationships/image" Target="../media/image2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0.jp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4" Type="http://schemas.openxmlformats.org/officeDocument/2006/relationships/audio" Target="../media/media6.mp3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7" Type="http://schemas.openxmlformats.org/officeDocument/2006/relationships/image" Target="../media/image2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98" y="0"/>
            <a:ext cx="5232460" cy="6858000"/>
          </a:xfrm>
          <a:prstGeom prst="rect">
            <a:avLst/>
          </a:prstGeom>
        </p:spPr>
      </p:pic>
      <p:pic>
        <p:nvPicPr>
          <p:cNvPr id="2" name="I am a fr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7756" y="28690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48" y="0"/>
            <a:ext cx="4483493" cy="6858000"/>
          </a:xfrm>
          <a:prstGeom prst="rect">
            <a:avLst/>
          </a:prstGeom>
        </p:spPr>
      </p:pic>
      <p:pic>
        <p:nvPicPr>
          <p:cNvPr id="9" name="I did not know th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561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8503" cy="6858000"/>
          </a:xfrm>
          <a:prstGeom prst="rect">
            <a:avLst/>
          </a:prstGeom>
        </p:spPr>
      </p:pic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03" y="0"/>
            <a:ext cx="4525497" cy="6858000"/>
          </a:xfrm>
          <a:prstGeom prst="rect">
            <a:avLst/>
          </a:prstGeom>
        </p:spPr>
      </p:pic>
      <p:pic>
        <p:nvPicPr>
          <p:cNvPr id="24" name="I was sure you were a pi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5470" y="1914362"/>
            <a:ext cx="812800" cy="812800"/>
          </a:xfrm>
          <a:prstGeom prst="rect">
            <a:avLst/>
          </a:prstGeom>
        </p:spPr>
      </p:pic>
      <p:pic>
        <p:nvPicPr>
          <p:cNvPr id="25" name="you look like a pi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5470" y="3022600"/>
            <a:ext cx="812800" cy="812800"/>
          </a:xfrm>
          <a:prstGeom prst="rect">
            <a:avLst/>
          </a:prstGeom>
        </p:spPr>
      </p:pic>
      <p:pic>
        <p:nvPicPr>
          <p:cNvPr id="26" name="and your name is piggi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5470" y="4056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3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9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2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8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1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1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24" y="0"/>
            <a:ext cx="4301423" cy="6858000"/>
          </a:xfrm>
          <a:prstGeom prst="rect">
            <a:avLst/>
          </a:prstGeom>
        </p:spPr>
      </p:pic>
      <p:pic>
        <p:nvPicPr>
          <p:cNvPr id="13" name="i was a pi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4422" y="1661153"/>
            <a:ext cx="812800" cy="812800"/>
          </a:xfrm>
          <a:prstGeom prst="rect">
            <a:avLst/>
          </a:prstGeom>
        </p:spPr>
      </p:pic>
      <p:pic>
        <p:nvPicPr>
          <p:cNvPr id="14" name="now i am a fro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4422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56" y="0"/>
            <a:ext cx="4639235" cy="6858000"/>
          </a:xfrm>
          <a:prstGeom prst="rect">
            <a:avLst/>
          </a:prstGeom>
        </p:spPr>
      </p:pic>
      <p:pic>
        <p:nvPicPr>
          <p:cNvPr id="4" name="ribb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125" y="42228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14" y="0"/>
            <a:ext cx="4436198" cy="6858000"/>
          </a:xfrm>
          <a:prstGeom prst="rect">
            <a:avLst/>
          </a:prstGeom>
        </p:spPr>
      </p:pic>
      <p:pic>
        <p:nvPicPr>
          <p:cNvPr id="10" name="you learn something new everyd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561" y="29229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55" y="0"/>
            <a:ext cx="4632960" cy="6858000"/>
          </a:xfrm>
          <a:prstGeom prst="rect">
            <a:avLst/>
          </a:prstGeom>
        </p:spPr>
      </p:pic>
      <p:pic>
        <p:nvPicPr>
          <p:cNvPr id="10" name="when did you become a frog?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7338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92" y="0"/>
            <a:ext cx="4543522" cy="6858000"/>
          </a:xfrm>
          <a:prstGeom prst="rect">
            <a:avLst/>
          </a:prstGeom>
        </p:spPr>
      </p:pic>
      <p:pic>
        <p:nvPicPr>
          <p:cNvPr id="7" name="about five minutes ag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8720" y="39437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69" y="0"/>
            <a:ext cx="4738530" cy="6858000"/>
          </a:xfrm>
          <a:prstGeom prst="rect">
            <a:avLst/>
          </a:prstGeom>
        </p:spPr>
      </p:pic>
      <p:pic>
        <p:nvPicPr>
          <p:cNvPr id="7" name="five minutes ag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852" y="29229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5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39" y="0"/>
            <a:ext cx="4600349" cy="6858000"/>
          </a:xfrm>
          <a:prstGeom prst="rect">
            <a:avLst/>
          </a:prstGeom>
        </p:spPr>
      </p:pic>
      <p:pic>
        <p:nvPicPr>
          <p:cNvPr id="11" name="five minutes ago she was a pi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561" y="28233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90" y="0"/>
            <a:ext cx="4671725" cy="6858000"/>
          </a:xfrm>
          <a:prstGeom prst="rect">
            <a:avLst/>
          </a:prstGeom>
        </p:spPr>
      </p:pic>
      <p:pic>
        <p:nvPicPr>
          <p:cNvPr id="9" name="now she is a fr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4304" y="28482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4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59" y="0"/>
            <a:ext cx="4716862" cy="6858000"/>
          </a:xfrm>
          <a:prstGeom prst="rect">
            <a:avLst/>
          </a:prstGeom>
        </p:spPr>
      </p:pic>
      <p:pic>
        <p:nvPicPr>
          <p:cNvPr id="9" name="ribb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677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2264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34" y="0"/>
            <a:ext cx="4882641" cy="6858000"/>
          </a:xfrm>
          <a:prstGeom prst="rect">
            <a:avLst/>
          </a:prstGeom>
        </p:spPr>
      </p:pic>
      <p:pic>
        <p:nvPicPr>
          <p:cNvPr id="4" name="ribb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810" y="37204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2264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20" y="0"/>
            <a:ext cx="4775548" cy="6858000"/>
          </a:xfrm>
          <a:prstGeom prst="rect">
            <a:avLst/>
          </a:prstGeom>
        </p:spPr>
      </p:pic>
      <p:pic>
        <p:nvPicPr>
          <p:cNvPr id="10" name="what if i become a fr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9401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9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396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78" y="0"/>
            <a:ext cx="4558832" cy="6858000"/>
          </a:xfrm>
          <a:prstGeom prst="rect">
            <a:avLst/>
          </a:prstGeom>
        </p:spPr>
      </p:pic>
      <p:pic>
        <p:nvPicPr>
          <p:cNvPr id="7" name="hopping all d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756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2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2264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02" y="0"/>
            <a:ext cx="4626429" cy="6858000"/>
          </a:xfrm>
          <a:prstGeom prst="rect">
            <a:avLst/>
          </a:prstGeom>
        </p:spPr>
      </p:pic>
      <p:pic>
        <p:nvPicPr>
          <p:cNvPr id="6" name="eating fli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755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8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151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48" y="0"/>
            <a:ext cx="4564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3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90" y="0"/>
            <a:ext cx="4771129" cy="6858000"/>
          </a:xfrm>
          <a:prstGeom prst="rect">
            <a:avLst/>
          </a:prstGeom>
        </p:spPr>
      </p:pic>
      <p:pic>
        <p:nvPicPr>
          <p:cNvPr id="4" name="ribb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801" y="47811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2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151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" y="0"/>
            <a:ext cx="4446396" cy="6858000"/>
          </a:xfrm>
          <a:prstGeom prst="rect">
            <a:avLst/>
          </a:prstGeom>
        </p:spPr>
      </p:pic>
      <p:pic>
        <p:nvPicPr>
          <p:cNvPr id="3" name="Picture 2" descr="2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74" y="0"/>
            <a:ext cx="4636286" cy="6858000"/>
          </a:xfrm>
          <a:prstGeom prst="rect">
            <a:avLst/>
          </a:prstGeom>
        </p:spPr>
      </p:pic>
      <p:pic>
        <p:nvPicPr>
          <p:cNvPr id="13" name="i do not want to be a fr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1614" y="4790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4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01" y="0"/>
            <a:ext cx="4591027" cy="6858000"/>
          </a:xfrm>
          <a:prstGeom prst="rect">
            <a:avLst/>
          </a:prstGeom>
        </p:spPr>
      </p:pic>
      <p:pic>
        <p:nvPicPr>
          <p:cNvPr id="7" name="it is okay, Geral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9846" y="45159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0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59" y="0"/>
            <a:ext cx="4590184" cy="6858000"/>
          </a:xfrm>
          <a:prstGeom prst="rect">
            <a:avLst/>
          </a:prstGeom>
        </p:spPr>
      </p:pic>
      <p:pic>
        <p:nvPicPr>
          <p:cNvPr id="6" name="it is prete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749" y="30683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6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19" y="0"/>
            <a:ext cx="4510144" cy="6858000"/>
          </a:xfrm>
          <a:prstGeom prst="rect">
            <a:avLst/>
          </a:prstGeom>
        </p:spPr>
      </p:pic>
      <p:pic>
        <p:nvPicPr>
          <p:cNvPr id="8" name="it is the e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3916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3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65" y="0"/>
            <a:ext cx="475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35" y="0"/>
            <a:ext cx="4605316" cy="6858000"/>
          </a:xfrm>
          <a:prstGeom prst="rect">
            <a:avLst/>
          </a:prstGeom>
        </p:spPr>
      </p:pic>
      <p:pic>
        <p:nvPicPr>
          <p:cNvPr id="10" name="no, Geral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6888" y="1505366"/>
            <a:ext cx="812800" cy="812800"/>
          </a:xfrm>
          <a:prstGeom prst="rect">
            <a:avLst/>
          </a:prstGeom>
        </p:spPr>
      </p:pic>
      <p:pic>
        <p:nvPicPr>
          <p:cNvPr id="11" name="pretend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1319" y="2616200"/>
            <a:ext cx="812800" cy="812800"/>
          </a:xfrm>
          <a:prstGeom prst="rect">
            <a:avLst/>
          </a:prstGeom>
        </p:spPr>
      </p:pic>
      <p:pic>
        <p:nvPicPr>
          <p:cNvPr id="12" name="i am pretending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6888" y="37296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5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8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7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51" y="0"/>
            <a:ext cx="4373880" cy="6858000"/>
          </a:xfrm>
          <a:prstGeom prst="rect">
            <a:avLst/>
          </a:prstGeom>
        </p:spPr>
      </p:pic>
      <p:pic>
        <p:nvPicPr>
          <p:cNvPr id="7" name="what is pretending?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825" y="28782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4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42" y="0"/>
            <a:ext cx="4602379" cy="6858000"/>
          </a:xfrm>
          <a:prstGeom prst="rect">
            <a:avLst/>
          </a:prstGeom>
        </p:spPr>
      </p:pic>
      <p:pic>
        <p:nvPicPr>
          <p:cNvPr id="13" name="pretending is when you act like something you are no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291" y="27356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3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52" y="0"/>
            <a:ext cx="4904560" cy="6858000"/>
          </a:xfrm>
          <a:prstGeom prst="rect">
            <a:avLst/>
          </a:prstGeom>
        </p:spPr>
      </p:pic>
      <p:pic>
        <p:nvPicPr>
          <p:cNvPr id="5" name="wo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650" y="27628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4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06" y="0"/>
            <a:ext cx="4602892" cy="6858000"/>
          </a:xfrm>
          <a:prstGeom prst="rect">
            <a:avLst/>
          </a:prstGeom>
        </p:spPr>
      </p:pic>
      <p:pic>
        <p:nvPicPr>
          <p:cNvPr id="10" name="and you can just do that?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532" y="285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5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43" y="0"/>
            <a:ext cx="4627179" cy="6858000"/>
          </a:xfrm>
          <a:prstGeom prst="rect">
            <a:avLst/>
          </a:prstGeom>
        </p:spPr>
      </p:pic>
      <p:pic>
        <p:nvPicPr>
          <p:cNvPr id="4" name="you can just go out and pretend to be something you are not?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825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80" y="0"/>
            <a:ext cx="4354908" cy="6858000"/>
          </a:xfrm>
          <a:prstGeom prst="rect">
            <a:avLst/>
          </a:prstGeom>
        </p:spPr>
      </p:pic>
      <p:pic>
        <p:nvPicPr>
          <p:cNvPr id="4" name="su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8925" y="2315515"/>
            <a:ext cx="812800" cy="812800"/>
          </a:xfrm>
          <a:prstGeom prst="rect">
            <a:avLst/>
          </a:prstGeom>
        </p:spPr>
      </p:pic>
      <p:pic>
        <p:nvPicPr>
          <p:cNvPr id="5" name="everyone pretend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8925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4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2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77" y="0"/>
            <a:ext cx="4676274" cy="6858000"/>
          </a:xfrm>
          <a:prstGeom prst="rect">
            <a:avLst/>
          </a:prstGeom>
        </p:spPr>
      </p:pic>
      <p:pic>
        <p:nvPicPr>
          <p:cNvPr id="4" name="even grown up people?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5631" y="292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27" y="0"/>
            <a:ext cx="4502493" cy="6858000"/>
          </a:xfrm>
          <a:prstGeom prst="rect">
            <a:avLst/>
          </a:prstGeom>
        </p:spPr>
      </p:pic>
      <p:pic>
        <p:nvPicPr>
          <p:cNvPr id="3" name="all the 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405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9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33" y="0"/>
            <a:ext cx="4637841" cy="6858000"/>
          </a:xfrm>
          <a:prstGeom prst="rect">
            <a:avLst/>
          </a:prstGeom>
        </p:spPr>
      </p:pic>
      <p:pic>
        <p:nvPicPr>
          <p:cNvPr id="4" name="you really do learn something new every d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394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2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29" y="0"/>
            <a:ext cx="4685168" cy="6858000"/>
          </a:xfrm>
          <a:prstGeom prst="rect">
            <a:avLst/>
          </a:prstGeom>
        </p:spPr>
      </p:pic>
      <p:pic>
        <p:nvPicPr>
          <p:cNvPr id="5" name="ribb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1486" y="27992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44" y="0"/>
            <a:ext cx="4710299" cy="6858000"/>
          </a:xfrm>
          <a:prstGeom prst="rect">
            <a:avLst/>
          </a:prstGeom>
        </p:spPr>
      </p:pic>
      <p:pic>
        <p:nvPicPr>
          <p:cNvPr id="3" name="do you want to try it, Gerald?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824" y="28685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8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33" y="0"/>
            <a:ext cx="4464762" cy="6858000"/>
          </a:xfrm>
          <a:prstGeom prst="rect">
            <a:avLst/>
          </a:prstGeom>
        </p:spPr>
      </p:pic>
      <p:pic>
        <p:nvPicPr>
          <p:cNvPr id="3" name="do you want to pretend to be a frog?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201" y="29549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3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62" y="0"/>
            <a:ext cx="4676983" cy="6858000"/>
          </a:xfrm>
          <a:prstGeom prst="rect">
            <a:avLst/>
          </a:prstGeom>
        </p:spPr>
      </p:pic>
      <p:pic>
        <p:nvPicPr>
          <p:cNvPr id="3" name="ribb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4476" y="33123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2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60" y="0"/>
            <a:ext cx="5009109" cy="6858000"/>
          </a:xfrm>
          <a:prstGeom prst="rect">
            <a:avLst/>
          </a:prstGeom>
        </p:spPr>
      </p:pic>
      <p:pic>
        <p:nvPicPr>
          <p:cNvPr id="4" name="i canno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9944" y="28638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4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87" y="0"/>
            <a:ext cx="4814377" cy="6858000"/>
          </a:xfrm>
          <a:prstGeom prst="rect">
            <a:avLst/>
          </a:prstGeom>
        </p:spPr>
      </p:pic>
      <p:pic>
        <p:nvPicPr>
          <p:cNvPr id="4" name="yes you c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2457" y="1986053"/>
            <a:ext cx="812800" cy="812800"/>
          </a:xfrm>
          <a:prstGeom prst="rect">
            <a:avLst/>
          </a:prstGeom>
        </p:spPr>
      </p:pic>
      <p:pic>
        <p:nvPicPr>
          <p:cNvPr id="5" name="ribbi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2457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1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66038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44" y="0"/>
            <a:ext cx="4821777" cy="6858000"/>
          </a:xfrm>
          <a:prstGeom prst="rect">
            <a:avLst/>
          </a:prstGeom>
        </p:spPr>
      </p:pic>
      <p:pic>
        <p:nvPicPr>
          <p:cNvPr id="4" name="no, i ca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256" y="28638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0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461" y="0"/>
            <a:ext cx="4830140" cy="6858000"/>
          </a:xfrm>
          <a:prstGeom prst="rect">
            <a:avLst/>
          </a:prstGeom>
        </p:spPr>
      </p:pic>
      <p:pic>
        <p:nvPicPr>
          <p:cNvPr id="3" name="yes you c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218" y="31834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6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" y="0"/>
            <a:ext cx="4409935" cy="6858000"/>
          </a:xfrm>
          <a:prstGeom prst="rect">
            <a:avLst/>
          </a:prstGeom>
        </p:spPr>
      </p:pic>
      <p:pic>
        <p:nvPicPr>
          <p:cNvPr id="3" name="Picture 2" descr="5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59" y="0"/>
            <a:ext cx="4607521" cy="6858000"/>
          </a:xfrm>
          <a:prstGeom prst="rect">
            <a:avLst/>
          </a:prstGeom>
        </p:spPr>
      </p:pic>
      <p:pic>
        <p:nvPicPr>
          <p:cNvPr id="6" name="no, i ca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2456" y="5388809"/>
            <a:ext cx="495694" cy="495694"/>
          </a:xfrm>
          <a:prstGeom prst="rect">
            <a:avLst/>
          </a:prstGeom>
        </p:spPr>
      </p:pic>
      <p:pic>
        <p:nvPicPr>
          <p:cNvPr id="7" name="yes you ca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3073" y="5884503"/>
            <a:ext cx="487570" cy="487570"/>
          </a:xfrm>
          <a:prstGeom prst="rect">
            <a:avLst/>
          </a:prstGeom>
        </p:spPr>
      </p:pic>
      <p:pic>
        <p:nvPicPr>
          <p:cNvPr id="8" name="no, i ca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81781" y="5436420"/>
            <a:ext cx="510125" cy="510125"/>
          </a:xfrm>
          <a:prstGeom prst="rect">
            <a:avLst/>
          </a:prstGeom>
        </p:spPr>
      </p:pic>
      <p:pic>
        <p:nvPicPr>
          <p:cNvPr id="9" name="yes you ca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30989" y="5884503"/>
            <a:ext cx="545292" cy="5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3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8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77" y="0"/>
            <a:ext cx="4689432" cy="6858000"/>
          </a:xfrm>
          <a:prstGeom prst="rect">
            <a:avLst/>
          </a:prstGeom>
        </p:spPr>
      </p:pic>
      <p:pic>
        <p:nvPicPr>
          <p:cNvPr id="3" name="geral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1260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5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90" y="0"/>
            <a:ext cx="4649365" cy="6858000"/>
          </a:xfrm>
          <a:prstGeom prst="rect">
            <a:avLst/>
          </a:prstGeom>
        </p:spPr>
      </p:pic>
      <p:pic>
        <p:nvPicPr>
          <p:cNvPr id="3" name="why can't you pretend to be a frog?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901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4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377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25" y="0"/>
            <a:ext cx="4641423" cy="6858000"/>
          </a:xfrm>
          <a:prstGeom prst="rect">
            <a:avLst/>
          </a:prstGeom>
        </p:spPr>
      </p:pic>
      <p:pic>
        <p:nvPicPr>
          <p:cNvPr id="3" name="piggi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9402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83" y="0"/>
            <a:ext cx="4862660" cy="6858000"/>
          </a:xfrm>
          <a:prstGeom prst="rect">
            <a:avLst/>
          </a:prstGeom>
        </p:spPr>
      </p:pic>
      <p:pic>
        <p:nvPicPr>
          <p:cNvPr id="4" name="because i am a co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3119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3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36" y="0"/>
            <a:ext cx="4725237" cy="6858000"/>
          </a:xfrm>
          <a:prstGeom prst="rect">
            <a:avLst/>
          </a:prstGeom>
        </p:spPr>
      </p:pic>
      <p:pic>
        <p:nvPicPr>
          <p:cNvPr id="4" name="mo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219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4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8037" cy="6858000"/>
          </a:xfrm>
          <a:prstGeom prst="rect">
            <a:avLst/>
          </a:prstGeom>
        </p:spPr>
      </p:pic>
      <p:pic>
        <p:nvPicPr>
          <p:cNvPr id="3" name="Picture 2" descr="5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36" y="0"/>
            <a:ext cx="4605963" cy="6858000"/>
          </a:xfrm>
          <a:prstGeom prst="rect">
            <a:avLst/>
          </a:prstGeom>
        </p:spPr>
      </p:pic>
      <p:pic>
        <p:nvPicPr>
          <p:cNvPr id="6" name="ribb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6888" y="3296412"/>
            <a:ext cx="538987" cy="538987"/>
          </a:xfrm>
          <a:prstGeom prst="rect">
            <a:avLst/>
          </a:prstGeom>
        </p:spPr>
      </p:pic>
      <p:pic>
        <p:nvPicPr>
          <p:cNvPr id="7" name="ribb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9288" y="4487794"/>
            <a:ext cx="538987" cy="538987"/>
          </a:xfrm>
          <a:prstGeom prst="rect">
            <a:avLst/>
          </a:prstGeom>
        </p:spPr>
      </p:pic>
      <p:pic>
        <p:nvPicPr>
          <p:cNvPr id="8" name="ribb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9594" y="5411332"/>
            <a:ext cx="538987" cy="538987"/>
          </a:xfrm>
          <a:prstGeom prst="rect">
            <a:avLst/>
          </a:prstGeom>
        </p:spPr>
      </p:pic>
      <p:pic>
        <p:nvPicPr>
          <p:cNvPr id="9" name="mo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4994" y="55439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3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1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15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00510" cy="6858000"/>
          </a:xfrm>
          <a:prstGeom prst="rect">
            <a:avLst/>
          </a:prstGeom>
        </p:spPr>
      </p:pic>
      <p:pic>
        <p:nvPicPr>
          <p:cNvPr id="3" name="Picture 2" descr="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50" y="0"/>
            <a:ext cx="4443490" cy="6858000"/>
          </a:xfrm>
          <a:prstGeom prst="rect">
            <a:avLst/>
          </a:prstGeom>
        </p:spPr>
      </p:pic>
      <p:pic>
        <p:nvPicPr>
          <p:cNvPr id="4" name="ribb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087" y="3392548"/>
            <a:ext cx="541837" cy="541837"/>
          </a:xfrm>
          <a:prstGeom prst="rect">
            <a:avLst/>
          </a:prstGeom>
        </p:spPr>
      </p:pic>
      <p:pic>
        <p:nvPicPr>
          <p:cNvPr id="10" name="ribb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087" y="4003279"/>
            <a:ext cx="485782" cy="485782"/>
          </a:xfrm>
          <a:prstGeom prst="rect">
            <a:avLst/>
          </a:prstGeom>
        </p:spPr>
      </p:pic>
      <p:pic>
        <p:nvPicPr>
          <p:cNvPr id="11" name="ribb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14" y="4546232"/>
            <a:ext cx="534910" cy="534910"/>
          </a:xfrm>
          <a:prstGeom prst="rect">
            <a:avLst/>
          </a:prstGeom>
        </p:spPr>
      </p:pic>
      <p:pic>
        <p:nvPicPr>
          <p:cNvPr id="12" name="ribb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627" y="5206194"/>
            <a:ext cx="534910" cy="534910"/>
          </a:xfrm>
          <a:prstGeom prst="rect">
            <a:avLst/>
          </a:prstGeom>
        </p:spPr>
      </p:pic>
      <p:pic>
        <p:nvPicPr>
          <p:cNvPr id="13" name="ribb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8882" y="5896854"/>
            <a:ext cx="441420" cy="4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1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15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2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2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2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2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27" y="0"/>
            <a:ext cx="4473253" cy="6858000"/>
          </a:xfrm>
          <a:prstGeom prst="rect">
            <a:avLst/>
          </a:prstGeom>
        </p:spPr>
      </p:pic>
      <p:pic>
        <p:nvPicPr>
          <p:cNvPr id="3" name="what are you doing piggie?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3915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27" y="0"/>
            <a:ext cx="4704374" cy="6858000"/>
          </a:xfrm>
          <a:prstGeom prst="rect">
            <a:avLst/>
          </a:prstGeom>
        </p:spPr>
      </p:pic>
      <p:pic>
        <p:nvPicPr>
          <p:cNvPr id="6" name="I am a fr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126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38" y="0"/>
            <a:ext cx="4372550" cy="6858000"/>
          </a:xfrm>
          <a:prstGeom prst="rect">
            <a:avLst/>
          </a:prstGeom>
        </p:spPr>
      </p:pic>
      <p:pic>
        <p:nvPicPr>
          <p:cNvPr id="8" name="you are a frog?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1658" y="2481062"/>
            <a:ext cx="812800" cy="812800"/>
          </a:xfrm>
          <a:prstGeom prst="rect">
            <a:avLst/>
          </a:prstGeom>
        </p:spPr>
      </p:pic>
      <p:pic>
        <p:nvPicPr>
          <p:cNvPr id="11" name="ye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1658" y="3835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6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7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</Words>
  <Application>Microsoft Macintosh PowerPoint</Application>
  <PresentationFormat>On-screen Show (4:3)</PresentationFormat>
  <Paragraphs>1</Paragraphs>
  <Slides>52</Slides>
  <Notes>1</Notes>
  <HiddenSlides>0</HiddenSlides>
  <MMClips>68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Reynolds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District Load</dc:creator>
  <cp:lastModifiedBy>District Load</cp:lastModifiedBy>
  <cp:revision>66</cp:revision>
  <dcterms:created xsi:type="dcterms:W3CDTF">2014-01-28T19:26:03Z</dcterms:created>
  <dcterms:modified xsi:type="dcterms:W3CDTF">2014-01-30T18:20:34Z</dcterms:modified>
</cp:coreProperties>
</file>