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F1FEA-D67D-3E44-8280-8B5238E5B61B}" type="datetimeFigureOut">
              <a:rPr lang="en-US" smtClean="0"/>
              <a:pPr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9403-DCB1-204C-B306-C420AA3AA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1" Type="http://schemas.microsoft.com/office/2007/relationships/media" Target="../media/media20.mp3"/><Relationship Id="rId2" Type="http://schemas.openxmlformats.org/officeDocument/2006/relationships/audio" Target="../media/media20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1" Type="http://schemas.microsoft.com/office/2007/relationships/media" Target="../media/media21.mp3"/><Relationship Id="rId2" Type="http://schemas.openxmlformats.org/officeDocument/2006/relationships/audio" Target="../media/media2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2.png"/><Relationship Id="rId1" Type="http://schemas.microsoft.com/office/2007/relationships/media" Target="../media/media23.mp3"/><Relationship Id="rId2" Type="http://schemas.openxmlformats.org/officeDocument/2006/relationships/audio" Target="../media/media23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1" Type="http://schemas.microsoft.com/office/2007/relationships/media" Target="../media/media24.mp3"/><Relationship Id="rId2" Type="http://schemas.openxmlformats.org/officeDocument/2006/relationships/audio" Target="../media/media24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1" Type="http://schemas.microsoft.com/office/2007/relationships/media" Target="../media/media25.mp3"/><Relationship Id="rId2" Type="http://schemas.openxmlformats.org/officeDocument/2006/relationships/audio" Target="../media/media25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5" Type="http://schemas.openxmlformats.org/officeDocument/2006/relationships/image" Target="../media/image2.png"/><Relationship Id="rId1" Type="http://schemas.microsoft.com/office/2007/relationships/media" Target="../media/media26.mp3"/><Relationship Id="rId2" Type="http://schemas.openxmlformats.org/officeDocument/2006/relationships/audio" Target="../media/media26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microsoft.com/office/2007/relationships/media" Target="../media/media27.mp3"/><Relationship Id="rId2" Type="http://schemas.openxmlformats.org/officeDocument/2006/relationships/audio" Target="../media/media27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1" Type="http://schemas.microsoft.com/office/2007/relationships/media" Target="../media/media28.mp3"/><Relationship Id="rId2" Type="http://schemas.openxmlformats.org/officeDocument/2006/relationships/audio" Target="../media/media28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1" Type="http://schemas.microsoft.com/office/2007/relationships/media" Target="../media/media29.mp3"/><Relationship Id="rId2" Type="http://schemas.openxmlformats.org/officeDocument/2006/relationships/audio" Target="../media/media29.mp3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5" Type="http://schemas.openxmlformats.org/officeDocument/2006/relationships/image" Target="../media/image2.png"/><Relationship Id="rId1" Type="http://schemas.microsoft.com/office/2007/relationships/media" Target="../media/media30.mp3"/><Relationship Id="rId2" Type="http://schemas.openxmlformats.org/officeDocument/2006/relationships/audio" Target="../media/media30.mp3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32.mp3"/><Relationship Id="rId4" Type="http://schemas.openxmlformats.org/officeDocument/2006/relationships/audio" Target="../media/media32.mp3"/><Relationship Id="rId5" Type="http://schemas.microsoft.com/office/2007/relationships/media" Target="../media/media33.mp3"/><Relationship Id="rId6" Type="http://schemas.openxmlformats.org/officeDocument/2006/relationships/audio" Target="../media/media33.mp3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9" Type="http://schemas.openxmlformats.org/officeDocument/2006/relationships/image" Target="../media/image2.png"/><Relationship Id="rId1" Type="http://schemas.microsoft.com/office/2007/relationships/media" Target="../media/media31.mp3"/><Relationship Id="rId2" Type="http://schemas.openxmlformats.org/officeDocument/2006/relationships/audio" Target="../media/media31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1" Type="http://schemas.microsoft.com/office/2007/relationships/media" Target="../media/media34.mp3"/><Relationship Id="rId2" Type="http://schemas.openxmlformats.org/officeDocument/2006/relationships/audio" Target="../media/media34.mp3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1" Type="http://schemas.microsoft.com/office/2007/relationships/media" Target="../media/media35.mp3"/><Relationship Id="rId2" Type="http://schemas.openxmlformats.org/officeDocument/2006/relationships/audio" Target="../media/media35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4" Type="http://schemas.openxmlformats.org/officeDocument/2006/relationships/audio" Target="../media/media7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245" y="421444"/>
            <a:ext cx="4968876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hewy lou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410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5.4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14" y="315433"/>
            <a:ext cx="6629400" cy="6325930"/>
          </a:xfrm>
          <a:prstGeom prst="rect">
            <a:avLst/>
          </a:prstGeom>
        </p:spPr>
      </p:pic>
      <p:pic>
        <p:nvPicPr>
          <p:cNvPr id="2" name="then he ate the st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696" y="18406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7.1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452" y="185217"/>
            <a:ext cx="6010275" cy="6498158"/>
          </a:xfrm>
          <a:prstGeom prst="rect">
            <a:avLst/>
          </a:prstGeom>
        </p:spPr>
      </p:pic>
      <p:pic>
        <p:nvPicPr>
          <p:cNvPr id="2" name="my mother was very worried. my fahter bought me a new t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9652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8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1" y="198447"/>
            <a:ext cx="7818320" cy="6659552"/>
          </a:xfrm>
          <a:prstGeom prst="rect">
            <a:avLst/>
          </a:prstGeom>
        </p:spPr>
      </p:pic>
      <p:pic>
        <p:nvPicPr>
          <p:cNvPr id="2" name="one day louie started to eat the back por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9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05" y="481013"/>
            <a:ext cx="8143370" cy="6156325"/>
          </a:xfrm>
          <a:prstGeom prst="rect">
            <a:avLst/>
          </a:prstGeom>
        </p:spPr>
      </p:pic>
      <p:pic>
        <p:nvPicPr>
          <p:cNvPr id="2" name="we decided to take louie to the 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652" y="23522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20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16" y="-1"/>
            <a:ext cx="8355047" cy="6507163"/>
          </a:xfrm>
          <a:prstGeom prst="rect">
            <a:avLst/>
          </a:prstGeom>
        </p:spPr>
      </p:pic>
      <p:pic>
        <p:nvPicPr>
          <p:cNvPr id="2" name="the vet said to fed him more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858" y="155838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21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64" y="264596"/>
            <a:ext cx="8140919" cy="6593404"/>
          </a:xfrm>
          <a:prstGeom prst="rect">
            <a:avLst/>
          </a:prstGeom>
        </p:spPr>
      </p:pic>
      <p:pic>
        <p:nvPicPr>
          <p:cNvPr id="2" name="that night my father and mother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064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23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0"/>
            <a:ext cx="8556625" cy="6858000"/>
          </a:xfrm>
          <a:prstGeom prst="rect">
            <a:avLst/>
          </a:prstGeom>
        </p:spPr>
      </p:pic>
      <p:pic>
        <p:nvPicPr>
          <p:cNvPr id="2" name="my father hired a construction cre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24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3" y="60324"/>
            <a:ext cx="8593102" cy="6797676"/>
          </a:xfrm>
          <a:prstGeom prst="rect">
            <a:avLst/>
          </a:prstGeom>
        </p:spPr>
      </p:pic>
      <p:pic>
        <p:nvPicPr>
          <p:cNvPr id="2" name="what a cute puppy said one of the workm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770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25.2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80" y="267372"/>
            <a:ext cx="8708376" cy="6246392"/>
          </a:xfrm>
          <a:prstGeom prst="rect">
            <a:avLst/>
          </a:prstGeom>
        </p:spPr>
      </p:pic>
      <p:pic>
        <p:nvPicPr>
          <p:cNvPr id="2" name="then they came back out and saw thier work tru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733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06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349"/>
            <a:ext cx="9144000" cy="6724651"/>
          </a:xfrm>
          <a:prstGeom prst="rect">
            <a:avLst/>
          </a:prstGeom>
        </p:spPr>
      </p:pic>
      <p:pic>
        <p:nvPicPr>
          <p:cNvPr id="3" name="my father was fu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218" y="238751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06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122" y="169863"/>
            <a:ext cx="6359468" cy="6369647"/>
          </a:xfrm>
          <a:prstGeom prst="rect">
            <a:avLst/>
          </a:prstGeom>
        </p:spPr>
      </p:pic>
      <p:pic>
        <p:nvPicPr>
          <p:cNvPr id="2" name="one day my father brought home a a little black pup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19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2-14 at 1.07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642101"/>
          </a:xfrm>
          <a:prstGeom prst="rect">
            <a:avLst/>
          </a:prstGeom>
        </p:spPr>
      </p:pic>
      <p:pic>
        <p:nvPicPr>
          <p:cNvPr id="2" name="the trainer arrived the next day and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938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09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621"/>
            <a:ext cx="9144000" cy="4933950"/>
          </a:xfrm>
          <a:prstGeom prst="rect">
            <a:avLst/>
          </a:prstGeom>
        </p:spPr>
      </p:pic>
      <p:pic>
        <p:nvPicPr>
          <p:cNvPr id="2" name="and so did louie. then my father h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137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09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5" y="206375"/>
            <a:ext cx="8914116" cy="6165850"/>
          </a:xfrm>
          <a:prstGeom prst="rect">
            <a:avLst/>
          </a:prstGeom>
        </p:spPr>
      </p:pic>
      <p:pic>
        <p:nvPicPr>
          <p:cNvPr id="2" name="she brought a guit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885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0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34"/>
            <a:ext cx="9144000" cy="5940426"/>
          </a:xfrm>
          <a:prstGeom prst="rect">
            <a:avLst/>
          </a:prstGeom>
        </p:spPr>
      </p:pic>
      <p:pic>
        <p:nvPicPr>
          <p:cNvPr id="2" name="i think louie liked her songs very mu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174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1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</p:spPr>
      </p:pic>
      <p:pic>
        <p:nvPicPr>
          <p:cNvPr id="2" name="we didnt have anymore time to worry about lou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056" y="244044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2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76" y="277813"/>
            <a:ext cx="8829524" cy="5854700"/>
          </a:xfrm>
          <a:prstGeom prst="rect">
            <a:avLst/>
          </a:prstGeom>
        </p:spPr>
      </p:pic>
      <p:pic>
        <p:nvPicPr>
          <p:cNvPr id="2" name="but instead all of her worst fears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476" y="275798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3.2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3" y="150813"/>
            <a:ext cx="8613775" cy="6537854"/>
          </a:xfrm>
          <a:prstGeom prst="rect">
            <a:avLst/>
          </a:prstGeom>
        </p:spPr>
      </p:pic>
      <p:pic>
        <p:nvPicPr>
          <p:cNvPr id="2" name="i woke up the next morning feeling miserab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453" y="203469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4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524"/>
            <a:ext cx="9144000" cy="5562600"/>
          </a:xfrm>
          <a:prstGeom prst="rect">
            <a:avLst/>
          </a:prstGeom>
        </p:spPr>
      </p:pic>
      <p:pic>
        <p:nvPicPr>
          <p:cNvPr id="2" name="i threw the stick and louie brou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4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" y="128588"/>
            <a:ext cx="8877830" cy="6105525"/>
          </a:xfrm>
          <a:prstGeom prst="rect">
            <a:avLst/>
          </a:prstGeom>
        </p:spPr>
      </p:pic>
      <p:pic>
        <p:nvPicPr>
          <p:cNvPr id="2" name="louie was changing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254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5.21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025" y="255588"/>
            <a:ext cx="8587165" cy="6480175"/>
          </a:xfrm>
          <a:prstGeom prst="rect">
            <a:avLst/>
          </a:prstGeom>
        </p:spPr>
      </p:pic>
      <p:pic>
        <p:nvPicPr>
          <p:cNvPr id="2" name="my mother was still worri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025" y="1611308"/>
            <a:ext cx="812800" cy="812800"/>
          </a:xfrm>
          <a:prstGeom prst="rect">
            <a:avLst/>
          </a:prstGeom>
        </p:spPr>
      </p:pic>
      <p:pic>
        <p:nvPicPr>
          <p:cNvPr id="3" name="do you think hes stopped chewing for goo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379" y="2793265"/>
            <a:ext cx="812800" cy="812800"/>
          </a:xfrm>
          <a:prstGeom prst="rect">
            <a:avLst/>
          </a:prstGeom>
        </p:spPr>
      </p:pic>
      <p:pic>
        <p:nvPicPr>
          <p:cNvPr id="5" name="of course said my fath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379" y="408107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2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08.0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734" y="343975"/>
            <a:ext cx="5542620" cy="6261613"/>
          </a:xfrm>
          <a:prstGeom prst="rect">
            <a:avLst/>
          </a:prstGeom>
        </p:spPr>
      </p:pic>
      <p:pic>
        <p:nvPicPr>
          <p:cNvPr id="2" name="he was very cute and always hung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9334" y="2052336"/>
            <a:ext cx="812800" cy="812800"/>
          </a:xfrm>
          <a:prstGeom prst="rect">
            <a:avLst/>
          </a:prstGeom>
        </p:spPr>
      </p:pic>
      <p:pic>
        <p:nvPicPr>
          <p:cNvPr id="3" name="we called him chewy loui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534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6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177800"/>
            <a:ext cx="8467196" cy="5813425"/>
          </a:xfrm>
          <a:prstGeom prst="rect">
            <a:avLst/>
          </a:prstGeom>
        </p:spPr>
      </p:pic>
      <p:pic>
        <p:nvPicPr>
          <p:cNvPr id="2" name="hes not a puppy anymo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77562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16.4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5" y="278190"/>
            <a:ext cx="5410200" cy="6124198"/>
          </a:xfrm>
          <a:prstGeom prst="rect">
            <a:avLst/>
          </a:prstGeom>
        </p:spPr>
      </p:pic>
      <p:pic>
        <p:nvPicPr>
          <p:cNvPr id="2" name="the e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975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09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75" y="130175"/>
            <a:ext cx="5832475" cy="6325970"/>
          </a:xfrm>
          <a:prstGeom prst="rect">
            <a:avLst/>
          </a:prstGeom>
        </p:spPr>
      </p:pic>
      <p:pic>
        <p:nvPicPr>
          <p:cNvPr id="2" name="then he ate the bow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968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0.1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4" y="142875"/>
            <a:ext cx="6663751" cy="6339729"/>
          </a:xfrm>
          <a:prstGeom prst="rect">
            <a:avLst/>
          </a:prstGeom>
        </p:spPr>
      </p:pic>
      <p:pic>
        <p:nvPicPr>
          <p:cNvPr id="2" name="my mother was very worri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79" y="2034695"/>
            <a:ext cx="812800" cy="812800"/>
          </a:xfrm>
          <a:prstGeom prst="rect">
            <a:avLst/>
          </a:prstGeom>
        </p:spPr>
      </p:pic>
      <p:pic>
        <p:nvPicPr>
          <p:cNvPr id="3" name="he'll get sick, she sai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7779" y="32695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1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87" y="-1"/>
            <a:ext cx="7359650" cy="6858001"/>
          </a:xfrm>
          <a:prstGeom prst="rect">
            <a:avLst/>
          </a:prstGeom>
        </p:spPr>
      </p:pic>
      <p:pic>
        <p:nvPicPr>
          <p:cNvPr id="2" name="he wont get sick my fahter said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082" y="19458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1.4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427" y="0"/>
            <a:ext cx="5441950" cy="6858000"/>
          </a:xfrm>
          <a:prstGeom prst="rect">
            <a:avLst/>
          </a:prstGeom>
        </p:spPr>
      </p:pic>
      <p:pic>
        <p:nvPicPr>
          <p:cNvPr id="2" name="that one didn't make him sick eit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5627" y="27403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3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4" y="-1"/>
            <a:ext cx="7343775" cy="6858001"/>
          </a:xfrm>
          <a:prstGeom prst="rect">
            <a:avLst/>
          </a:prstGeom>
        </p:spPr>
      </p:pic>
      <p:pic>
        <p:nvPicPr>
          <p:cNvPr id="2" name="louie slept with me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934" y="191120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2.14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98" y="198446"/>
            <a:ext cx="6419276" cy="6659553"/>
          </a:xfrm>
          <a:prstGeom prst="rect">
            <a:avLst/>
          </a:prstGeom>
        </p:spPr>
      </p:pic>
      <p:pic>
        <p:nvPicPr>
          <p:cNvPr id="2" name="louie ate my trains befo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598" y="205233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Macintosh PowerPoint</Application>
  <PresentationFormat>On-screen Show (4:3)</PresentationFormat>
  <Paragraphs>0</Paragraphs>
  <Slides>31</Slides>
  <Notes>0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Load</dc:creator>
  <cp:lastModifiedBy>District Load</cp:lastModifiedBy>
  <cp:revision>36</cp:revision>
  <dcterms:created xsi:type="dcterms:W3CDTF">2011-12-14T21:05:00Z</dcterms:created>
  <dcterms:modified xsi:type="dcterms:W3CDTF">2014-02-04T21:46:02Z</dcterms:modified>
</cp:coreProperties>
</file>